
<file path=[Content_Types].xml><?xml version="1.0" encoding="utf-8"?>
<Types xmlns="http://schemas.openxmlformats.org/package/2006/content-types">
  <Default Extension="rels" ContentType="application/vnd.openxmlformats-package.relationships+xml"/>
  <Default Extension="xml" ContentType="application/xml"/>
  <Default Extension="(null)"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7"/>
  </p:notesMasterIdLst>
  <p:handoutMasterIdLst>
    <p:handoutMasterId r:id="rId8"/>
  </p:handoutMasterIdLst>
  <p:sldIdLst>
    <p:sldId id="401" r:id="rId2"/>
    <p:sldId id="398" r:id="rId3"/>
    <p:sldId id="399" r:id="rId4"/>
    <p:sldId id="400" r:id="rId5"/>
    <p:sldId id="256" r:id="rId6"/>
  </p:sldIdLst>
  <p:sldSz cx="12192000" cy="6858000"/>
  <p:notesSz cx="6950075" cy="9236075"/>
  <p:defaultTextStyle>
    <a:defPPr>
      <a:defRPr lang="en-US"/>
    </a:defPPr>
    <a:lvl1pPr algn="l" rtl="0" fontAlgn="base">
      <a:spcBef>
        <a:spcPct val="0"/>
      </a:spcBef>
      <a:spcAft>
        <a:spcPct val="0"/>
      </a:spcAft>
      <a:defRPr sz="16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16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16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16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16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6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6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6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6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C7CC"/>
    <a:srgbClr val="81BE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03" autoAdjust="0"/>
    <p:restoredTop sz="90293" autoAdjust="0"/>
  </p:normalViewPr>
  <p:slideViewPr>
    <p:cSldViewPr>
      <p:cViewPr varScale="1">
        <p:scale>
          <a:sx n="83" d="100"/>
          <a:sy n="83" d="100"/>
        </p:scale>
        <p:origin x="232" y="200"/>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892" y="-102"/>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59DFB06-C819-6F4A-B250-CEDF9CA880BB}"/>
              </a:ext>
            </a:extLst>
          </p:cNvPr>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AD5E86EF-A052-B547-8B08-53C54C2C5B67}"/>
              </a:ext>
            </a:extLst>
          </p:cNvPr>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atin typeface="Arial" charset="0"/>
                <a:cs typeface="Arial" charset="0"/>
              </a:defRPr>
            </a:lvl1pPr>
          </a:lstStyle>
          <a:p>
            <a:pPr>
              <a:defRPr/>
            </a:pPr>
            <a:fld id="{481FA25E-4BC5-F643-99BB-E9291CCCC644}" type="datetimeFigureOut">
              <a:rPr lang="en-US"/>
              <a:pPr>
                <a:defRPr/>
              </a:pPr>
              <a:t>5/22/18</a:t>
            </a:fld>
            <a:endParaRPr lang="en-US"/>
          </a:p>
        </p:txBody>
      </p:sp>
      <p:sp>
        <p:nvSpPr>
          <p:cNvPr id="4" name="Footer Placeholder 3">
            <a:extLst>
              <a:ext uri="{FF2B5EF4-FFF2-40B4-BE49-F238E27FC236}">
                <a16:creationId xmlns:a16="http://schemas.microsoft.com/office/drawing/2014/main" id="{E88C1557-2B4C-5948-9D6A-EBA7745D2525}"/>
              </a:ext>
            </a:extLst>
          </p:cNvPr>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8C583609-3C88-7C48-990A-E64B92537923}"/>
              </a:ext>
            </a:extLst>
          </p:cNvPr>
          <p:cNvSpPr>
            <a:spLocks noGrp="1"/>
          </p:cNvSpPr>
          <p:nvPr>
            <p:ph type="sldNum" sz="quarter" idx="3"/>
          </p:nvPr>
        </p:nvSpPr>
        <p:spPr>
          <a:xfrm>
            <a:off x="3937000" y="8772525"/>
            <a:ext cx="3011488" cy="461963"/>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B5AF93B-7F4E-2448-9DFB-7BC4E88FAEBE}"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D36F06CA-825A-EF48-BE14-B3934E851504}"/>
              </a:ext>
            </a:extLst>
          </p:cNvPr>
          <p:cNvSpPr>
            <a:spLocks noGrp="1" noChangeArrowheads="1"/>
          </p:cNvSpPr>
          <p:nvPr>
            <p:ph type="hdr" sz="quarter"/>
          </p:nvPr>
        </p:nvSpPr>
        <p:spPr bwMode="auto">
          <a:xfrm>
            <a:off x="0" y="0"/>
            <a:ext cx="30114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92" tIns="46246" rIns="92492" bIns="46246" numCol="1" anchor="t" anchorCtr="0" compatLnSpc="1">
            <a:prstTxWarp prst="textNoShape">
              <a:avLst/>
            </a:prstTxWarp>
          </a:bodyPr>
          <a:lstStyle>
            <a:lvl1pPr defTabSz="925513">
              <a:defRPr sz="1200">
                <a:latin typeface="Arial" charset="0"/>
                <a:cs typeface="Arial" charset="0"/>
              </a:defRPr>
            </a:lvl1pPr>
          </a:lstStyle>
          <a:p>
            <a:pPr>
              <a:defRPr/>
            </a:pPr>
            <a:endParaRPr lang="en-US" altLang="en-US"/>
          </a:p>
        </p:txBody>
      </p:sp>
      <p:sp>
        <p:nvSpPr>
          <p:cNvPr id="45059" name="Rectangle 3">
            <a:extLst>
              <a:ext uri="{FF2B5EF4-FFF2-40B4-BE49-F238E27FC236}">
                <a16:creationId xmlns:a16="http://schemas.microsoft.com/office/drawing/2014/main" id="{C04D5C48-B7A3-5D49-9782-E7E33F728205}"/>
              </a:ext>
            </a:extLst>
          </p:cNvPr>
          <p:cNvSpPr>
            <a:spLocks noGrp="1" noChangeArrowheads="1"/>
          </p:cNvSpPr>
          <p:nvPr>
            <p:ph type="dt" idx="1"/>
          </p:nvPr>
        </p:nvSpPr>
        <p:spPr bwMode="auto">
          <a:xfrm>
            <a:off x="3937000" y="0"/>
            <a:ext cx="30114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92" tIns="46246" rIns="92492" bIns="46246" numCol="1" anchor="t" anchorCtr="0" compatLnSpc="1">
            <a:prstTxWarp prst="textNoShape">
              <a:avLst/>
            </a:prstTxWarp>
          </a:bodyPr>
          <a:lstStyle>
            <a:lvl1pPr algn="r" defTabSz="925513">
              <a:defRPr sz="1200">
                <a:latin typeface="Arial" charset="0"/>
                <a:cs typeface="Arial" charset="0"/>
              </a:defRPr>
            </a:lvl1pPr>
          </a:lstStyle>
          <a:p>
            <a:pPr>
              <a:defRPr/>
            </a:pPr>
            <a:endParaRPr lang="en-US" altLang="en-US"/>
          </a:p>
        </p:txBody>
      </p:sp>
      <p:sp>
        <p:nvSpPr>
          <p:cNvPr id="4100" name="Rectangle 4">
            <a:extLst>
              <a:ext uri="{FF2B5EF4-FFF2-40B4-BE49-F238E27FC236}">
                <a16:creationId xmlns:a16="http://schemas.microsoft.com/office/drawing/2014/main" id="{9A9C96FF-FEE9-C547-A1F3-35E35B25775D}"/>
              </a:ext>
            </a:extLst>
          </p:cNvPr>
          <p:cNvSpPr>
            <a:spLocks noGrp="1" noRot="1" noChangeAspect="1" noChangeArrowheads="1" noTextEdit="1"/>
          </p:cNvSpPr>
          <p:nvPr>
            <p:ph type="sldImg" idx="2"/>
          </p:nvPr>
        </p:nvSpPr>
        <p:spPr bwMode="auto">
          <a:xfrm>
            <a:off x="396875" y="692150"/>
            <a:ext cx="6156325" cy="34639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5061" name="Rectangle 5">
            <a:extLst>
              <a:ext uri="{FF2B5EF4-FFF2-40B4-BE49-F238E27FC236}">
                <a16:creationId xmlns:a16="http://schemas.microsoft.com/office/drawing/2014/main" id="{207586AE-89C6-A447-AAB9-855297B5FA45}"/>
              </a:ext>
            </a:extLst>
          </p:cNvPr>
          <p:cNvSpPr>
            <a:spLocks noGrp="1" noChangeArrowheads="1"/>
          </p:cNvSpPr>
          <p:nvPr>
            <p:ph type="body" sz="quarter" idx="3"/>
          </p:nvPr>
        </p:nvSpPr>
        <p:spPr bwMode="auto">
          <a:xfrm>
            <a:off x="695325" y="4387850"/>
            <a:ext cx="5559425" cy="415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92" tIns="46246" rIns="92492" bIns="4624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5062" name="Rectangle 6">
            <a:extLst>
              <a:ext uri="{FF2B5EF4-FFF2-40B4-BE49-F238E27FC236}">
                <a16:creationId xmlns:a16="http://schemas.microsoft.com/office/drawing/2014/main" id="{B9ED4BDA-07AA-3945-8526-F2A0FAE563D7}"/>
              </a:ext>
            </a:extLst>
          </p:cNvPr>
          <p:cNvSpPr>
            <a:spLocks noGrp="1" noChangeArrowheads="1"/>
          </p:cNvSpPr>
          <p:nvPr>
            <p:ph type="ftr" sz="quarter" idx="4"/>
          </p:nvPr>
        </p:nvSpPr>
        <p:spPr bwMode="auto">
          <a:xfrm>
            <a:off x="0" y="8772525"/>
            <a:ext cx="30114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92" tIns="46246" rIns="92492" bIns="46246" numCol="1" anchor="b" anchorCtr="0" compatLnSpc="1">
            <a:prstTxWarp prst="textNoShape">
              <a:avLst/>
            </a:prstTxWarp>
          </a:bodyPr>
          <a:lstStyle>
            <a:lvl1pPr defTabSz="925513">
              <a:defRPr sz="1200">
                <a:latin typeface="Arial" charset="0"/>
                <a:cs typeface="Arial" charset="0"/>
              </a:defRPr>
            </a:lvl1pPr>
          </a:lstStyle>
          <a:p>
            <a:pPr>
              <a:defRPr/>
            </a:pPr>
            <a:endParaRPr lang="en-US" altLang="en-US"/>
          </a:p>
        </p:txBody>
      </p:sp>
      <p:sp>
        <p:nvSpPr>
          <p:cNvPr id="45063" name="Rectangle 7">
            <a:extLst>
              <a:ext uri="{FF2B5EF4-FFF2-40B4-BE49-F238E27FC236}">
                <a16:creationId xmlns:a16="http://schemas.microsoft.com/office/drawing/2014/main" id="{C606DA0E-3BF5-8443-8AAE-9B48F1DA2155}"/>
              </a:ext>
            </a:extLst>
          </p:cNvPr>
          <p:cNvSpPr>
            <a:spLocks noGrp="1" noChangeArrowheads="1"/>
          </p:cNvSpPr>
          <p:nvPr>
            <p:ph type="sldNum" sz="quarter" idx="5"/>
          </p:nvPr>
        </p:nvSpPr>
        <p:spPr bwMode="auto">
          <a:xfrm>
            <a:off x="3937000" y="8772525"/>
            <a:ext cx="30114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92" tIns="46246" rIns="92492" bIns="46246" numCol="1" anchor="b" anchorCtr="0" compatLnSpc="1">
            <a:prstTxWarp prst="textNoShape">
              <a:avLst/>
            </a:prstTxWarp>
          </a:bodyPr>
          <a:lstStyle>
            <a:lvl1pPr algn="r" defTabSz="925513">
              <a:defRPr sz="1200"/>
            </a:lvl1pPr>
          </a:lstStyle>
          <a:p>
            <a:fld id="{20647DD5-D4C2-604E-B266-35AE7739149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E931FD19-3046-AB45-9646-7A23E915FD3E}"/>
              </a:ext>
            </a:extLst>
          </p:cNvPr>
          <p:cNvSpPr>
            <a:spLocks noGrp="1" noRot="1" noChangeAspect="1" noTextEdit="1"/>
          </p:cNvSpPr>
          <p:nvPr>
            <p:ph type="sldImg"/>
          </p:nvPr>
        </p:nvSpPr>
        <p:spPr>
          <a:xfrm>
            <a:off x="396875" y="692150"/>
            <a:ext cx="6156325" cy="3463925"/>
          </a:xfrm>
          <a:ln/>
        </p:spPr>
      </p:sp>
      <p:sp>
        <p:nvSpPr>
          <p:cNvPr id="5123" name="Notes Placeholder 2">
            <a:extLst>
              <a:ext uri="{FF2B5EF4-FFF2-40B4-BE49-F238E27FC236}">
                <a16:creationId xmlns:a16="http://schemas.microsoft.com/office/drawing/2014/main" id="{12B1A163-15EA-AA4D-910F-5B3A9119272E}"/>
              </a:ext>
            </a:extLst>
          </p:cNvPr>
          <p:cNvSpPr>
            <a:spLocks noGrp="1"/>
          </p:cNvSpPr>
          <p:nvPr>
            <p:ph type="body" idx="1"/>
          </p:nvPr>
        </p:nvSpPr>
        <p:spPr>
          <a:noFill/>
        </p:spPr>
        <p:txBody>
          <a:bodyPr/>
          <a:lstStyle/>
          <a:p>
            <a:endParaRPr lang="en-US" altLang="en-US">
              <a:latin typeface="Arial" panose="020B0604020202020204" pitchFamily="34" charset="0"/>
            </a:endParaRPr>
          </a:p>
        </p:txBody>
      </p:sp>
      <p:sp>
        <p:nvSpPr>
          <p:cNvPr id="5124" name="Slide Number Placeholder 3">
            <a:extLst>
              <a:ext uri="{FF2B5EF4-FFF2-40B4-BE49-F238E27FC236}">
                <a16:creationId xmlns:a16="http://schemas.microsoft.com/office/drawing/2014/main" id="{F3638540-69B5-A348-BD10-52291E45CA54}"/>
              </a:ext>
            </a:extLst>
          </p:cNvPr>
          <p:cNvSpPr>
            <a:spLocks noGrp="1"/>
          </p:cNvSpPr>
          <p:nvPr>
            <p:ph type="sldNum" sz="quarter" idx="5"/>
          </p:nvPr>
        </p:nvSpPr>
        <p:spPr>
          <a:noFill/>
        </p:spPr>
        <p:txBody>
          <a:bodyPr/>
          <a:lstStyle>
            <a:lvl1pPr defTabSz="925513" eaLnBrk="0" hangingPunct="0">
              <a:spcBef>
                <a:spcPct val="30000"/>
              </a:spcBef>
              <a:defRPr sz="1200">
                <a:solidFill>
                  <a:schemeClr val="tx1"/>
                </a:solidFill>
                <a:latin typeface="Arial" panose="020B0604020202020204" pitchFamily="34" charset="0"/>
              </a:defRPr>
            </a:lvl1pPr>
            <a:lvl2pPr marL="742950" indent="-285750" defTabSz="925513" eaLnBrk="0" hangingPunct="0">
              <a:spcBef>
                <a:spcPct val="30000"/>
              </a:spcBef>
              <a:defRPr sz="1200">
                <a:solidFill>
                  <a:schemeClr val="tx1"/>
                </a:solidFill>
                <a:latin typeface="Arial" panose="020B0604020202020204" pitchFamily="34" charset="0"/>
              </a:defRPr>
            </a:lvl2pPr>
            <a:lvl3pPr marL="1143000" indent="-228600" defTabSz="925513" eaLnBrk="0" hangingPunct="0">
              <a:spcBef>
                <a:spcPct val="30000"/>
              </a:spcBef>
              <a:defRPr sz="1200">
                <a:solidFill>
                  <a:schemeClr val="tx1"/>
                </a:solidFill>
                <a:latin typeface="Arial" panose="020B0604020202020204" pitchFamily="34" charset="0"/>
              </a:defRPr>
            </a:lvl3pPr>
            <a:lvl4pPr marL="1600200" indent="-228600" defTabSz="925513" eaLnBrk="0" hangingPunct="0">
              <a:spcBef>
                <a:spcPct val="30000"/>
              </a:spcBef>
              <a:defRPr sz="1200">
                <a:solidFill>
                  <a:schemeClr val="tx1"/>
                </a:solidFill>
                <a:latin typeface="Arial" panose="020B0604020202020204" pitchFamily="34" charset="0"/>
              </a:defRPr>
            </a:lvl4pPr>
            <a:lvl5pPr marL="2057400" indent="-228600" defTabSz="925513" eaLnBrk="0" hangingPunct="0">
              <a:spcBef>
                <a:spcPct val="30000"/>
              </a:spcBef>
              <a:defRPr sz="1200">
                <a:solidFill>
                  <a:schemeClr val="tx1"/>
                </a:solidFill>
                <a:latin typeface="Arial" panose="020B0604020202020204" pitchFamily="34" charset="0"/>
              </a:defRPr>
            </a:lvl5pPr>
            <a:lvl6pPr marL="2514600" indent="-228600" defTabSz="92551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551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551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5513"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0BF5140-83BF-9E45-8AFA-7F96AA65F9BB}" type="slidenum">
              <a:rPr lang="en-US" altLang="en-US"/>
              <a:pPr eaLnBrk="1" hangingPunct="1">
                <a:spcBef>
                  <a:spcPct val="0"/>
                </a:spcBef>
              </a:pPr>
              <a:t>2</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052156E2-3537-5844-AFB2-26720E0D451C}"/>
              </a:ext>
            </a:extLst>
          </p:cNvPr>
          <p:cNvSpPr>
            <a:spLocks noChangeArrowheads="1"/>
          </p:cNvSpPr>
          <p:nvPr/>
        </p:nvSpPr>
        <p:spPr bwMode="auto">
          <a:xfrm>
            <a:off x="812800" y="1219200"/>
            <a:ext cx="105664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600"/>
          </a:p>
        </p:txBody>
      </p:sp>
      <p:sp>
        <p:nvSpPr>
          <p:cNvPr id="5" name="Line 8">
            <a:extLst>
              <a:ext uri="{FF2B5EF4-FFF2-40B4-BE49-F238E27FC236}">
                <a16:creationId xmlns:a16="http://schemas.microsoft.com/office/drawing/2014/main" id="{5F6DF44C-B0F0-8E4F-B475-0A88D9C59C8B}"/>
              </a:ext>
            </a:extLst>
          </p:cNvPr>
          <p:cNvSpPr>
            <a:spLocks noChangeShapeType="1"/>
          </p:cNvSpPr>
          <p:nvPr/>
        </p:nvSpPr>
        <p:spPr bwMode="auto">
          <a:xfrm>
            <a:off x="2641601" y="3962400"/>
            <a:ext cx="8682567"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
        <p:nvSpPr>
          <p:cNvPr id="41986" name="Rectangle 2"/>
          <p:cNvSpPr>
            <a:spLocks noGrp="1" noChangeArrowheads="1"/>
          </p:cNvSpPr>
          <p:nvPr>
            <p:ph type="ctrTitle"/>
          </p:nvPr>
        </p:nvSpPr>
        <p:spPr>
          <a:xfrm>
            <a:off x="1219201" y="1524000"/>
            <a:ext cx="10164233" cy="1752600"/>
          </a:xfrm>
        </p:spPr>
        <p:txBody>
          <a:bodyPr/>
          <a:lstStyle>
            <a:lvl1pPr>
              <a:defRPr sz="5000"/>
            </a:lvl1pPr>
          </a:lstStyle>
          <a:p>
            <a:pPr lvl="0"/>
            <a:r>
              <a:rPr lang="en-US" altLang="en-US" noProof="0"/>
              <a:t>Click to edit Master title style</a:t>
            </a:r>
          </a:p>
        </p:txBody>
      </p:sp>
      <p:sp>
        <p:nvSpPr>
          <p:cNvPr id="41987" name="Rectangle 3"/>
          <p:cNvSpPr>
            <a:spLocks noGrp="1" noChangeArrowheads="1"/>
          </p:cNvSpPr>
          <p:nvPr>
            <p:ph type="subTitle" idx="1"/>
          </p:nvPr>
        </p:nvSpPr>
        <p:spPr>
          <a:xfrm>
            <a:off x="2641600" y="3962400"/>
            <a:ext cx="8737600" cy="1752600"/>
          </a:xfrm>
        </p:spPr>
        <p:txBody>
          <a:bodyPr/>
          <a:lstStyle>
            <a:lvl1pPr marL="0" indent="0">
              <a:buFont typeface="Wingdings" pitchFamily="2" charset="2"/>
              <a:buNone/>
              <a:defRPr sz="2800"/>
            </a:lvl1pPr>
          </a:lstStyle>
          <a:p>
            <a:pPr lvl="0"/>
            <a:r>
              <a:rPr lang="en-US" altLang="en-US" noProof="0"/>
              <a:t>Click to edit Master subtitle style</a:t>
            </a:r>
          </a:p>
        </p:txBody>
      </p:sp>
      <p:sp>
        <p:nvSpPr>
          <p:cNvPr id="6" name="Rectangle 4">
            <a:extLst>
              <a:ext uri="{FF2B5EF4-FFF2-40B4-BE49-F238E27FC236}">
                <a16:creationId xmlns:a16="http://schemas.microsoft.com/office/drawing/2014/main" id="{12D7B705-D046-9045-BA07-07095C6B1A44}"/>
              </a:ext>
            </a:extLst>
          </p:cNvPr>
          <p:cNvSpPr>
            <a:spLocks noGrp="1" noChangeArrowheads="1"/>
          </p:cNvSpPr>
          <p:nvPr>
            <p:ph type="dt" sz="half" idx="10"/>
          </p:nvPr>
        </p:nvSpPr>
        <p:spPr/>
        <p:txBody>
          <a:bodyPr/>
          <a:lstStyle>
            <a:lvl1pPr>
              <a:defRPr/>
            </a:lvl1pPr>
          </a:lstStyle>
          <a:p>
            <a:pPr>
              <a:defRPr/>
            </a:pPr>
            <a:fld id="{C56CC783-5BCF-4343-95D8-8B702B3B87C5}" type="datetime1">
              <a:rPr lang="en-US"/>
              <a:pPr>
                <a:defRPr/>
              </a:pPr>
              <a:t>5/22/18</a:t>
            </a:fld>
            <a:endParaRPr lang="en-US" altLang="en-US" dirty="0"/>
          </a:p>
        </p:txBody>
      </p:sp>
      <p:sp>
        <p:nvSpPr>
          <p:cNvPr id="7" name="Rectangle 5">
            <a:extLst>
              <a:ext uri="{FF2B5EF4-FFF2-40B4-BE49-F238E27FC236}">
                <a16:creationId xmlns:a16="http://schemas.microsoft.com/office/drawing/2014/main" id="{AA2EB304-8C8F-B849-84B2-691864C0DF79}"/>
              </a:ext>
            </a:extLst>
          </p:cNvPr>
          <p:cNvSpPr>
            <a:spLocks noGrp="1" noChangeArrowheads="1"/>
          </p:cNvSpPr>
          <p:nvPr>
            <p:ph type="ftr" sz="quarter" idx="11"/>
          </p:nvPr>
        </p:nvSpPr>
        <p:spPr>
          <a:xfrm>
            <a:off x="4165600" y="6243638"/>
            <a:ext cx="3860800" cy="457200"/>
          </a:xfrm>
        </p:spPr>
        <p:txBody>
          <a:bodyPr/>
          <a:lstStyle>
            <a:lvl1pPr>
              <a:defRPr smtClean="0"/>
            </a:lvl1pPr>
          </a:lstStyle>
          <a:p>
            <a:pPr>
              <a:defRPr/>
            </a:pPr>
            <a:endParaRPr lang="en-US" altLang="en-US"/>
          </a:p>
        </p:txBody>
      </p:sp>
      <p:sp>
        <p:nvSpPr>
          <p:cNvPr id="8" name="Rectangle 6">
            <a:extLst>
              <a:ext uri="{FF2B5EF4-FFF2-40B4-BE49-F238E27FC236}">
                <a16:creationId xmlns:a16="http://schemas.microsoft.com/office/drawing/2014/main" id="{C0940590-23BF-5542-A005-B049F2162B3E}"/>
              </a:ext>
            </a:extLst>
          </p:cNvPr>
          <p:cNvSpPr>
            <a:spLocks noGrp="1" noChangeArrowheads="1"/>
          </p:cNvSpPr>
          <p:nvPr>
            <p:ph type="sldNum" sz="quarter" idx="12"/>
          </p:nvPr>
        </p:nvSpPr>
        <p:spPr/>
        <p:txBody>
          <a:bodyPr/>
          <a:lstStyle>
            <a:lvl1pPr>
              <a:defRPr/>
            </a:lvl1pPr>
          </a:lstStyle>
          <a:p>
            <a:fld id="{87C6DBF9-94BF-3542-9BD0-D107FAF09E29}" type="slidenum">
              <a:rPr lang="en-US" altLang="en-US"/>
              <a:pPr/>
              <a:t>‹#›</a:t>
            </a:fld>
            <a:endParaRPr lang="en-US" altLang="en-US"/>
          </a:p>
        </p:txBody>
      </p:sp>
    </p:spTree>
    <p:extLst>
      <p:ext uri="{BB962C8B-B14F-4D97-AF65-F5344CB8AC3E}">
        <p14:creationId xmlns:p14="http://schemas.microsoft.com/office/powerpoint/2010/main" val="1787028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64E856D-3AB0-BB4D-943A-C3B6F298D622}"/>
              </a:ext>
            </a:extLst>
          </p:cNvPr>
          <p:cNvSpPr>
            <a:spLocks noGrp="1" noChangeArrowheads="1"/>
          </p:cNvSpPr>
          <p:nvPr>
            <p:ph type="dt" sz="half" idx="10"/>
          </p:nvPr>
        </p:nvSpPr>
        <p:spPr>
          <a:ln/>
        </p:spPr>
        <p:txBody>
          <a:bodyPr/>
          <a:lstStyle>
            <a:lvl1pPr>
              <a:defRPr/>
            </a:lvl1pPr>
          </a:lstStyle>
          <a:p>
            <a:pPr>
              <a:defRPr/>
            </a:pPr>
            <a:fld id="{D95ED5CF-818B-1C45-9E16-A544AD1B2F4B}" type="datetime1">
              <a:rPr lang="en-US"/>
              <a:pPr>
                <a:defRPr/>
              </a:pPr>
              <a:t>5/22/18</a:t>
            </a:fld>
            <a:endParaRPr lang="en-US" altLang="en-US" dirty="0"/>
          </a:p>
        </p:txBody>
      </p:sp>
      <p:sp>
        <p:nvSpPr>
          <p:cNvPr id="5" name="Rectangle 5">
            <a:extLst>
              <a:ext uri="{FF2B5EF4-FFF2-40B4-BE49-F238E27FC236}">
                <a16:creationId xmlns:a16="http://schemas.microsoft.com/office/drawing/2014/main" id="{A0F97DED-D2A3-F344-9D33-3CEEB906F09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B0660C4E-CE0D-3040-B972-C2CE3975D404}"/>
              </a:ext>
            </a:extLst>
          </p:cNvPr>
          <p:cNvSpPr>
            <a:spLocks noGrp="1" noChangeArrowheads="1"/>
          </p:cNvSpPr>
          <p:nvPr>
            <p:ph type="sldNum" sz="quarter" idx="12"/>
          </p:nvPr>
        </p:nvSpPr>
        <p:spPr>
          <a:ln/>
        </p:spPr>
        <p:txBody>
          <a:bodyPr/>
          <a:lstStyle>
            <a:lvl1pPr>
              <a:defRPr/>
            </a:lvl1pPr>
          </a:lstStyle>
          <a:p>
            <a:fld id="{4692FEA2-EB57-FE42-B663-FA3D16864326}" type="slidenum">
              <a:rPr lang="en-US" altLang="en-US"/>
              <a:pPr/>
              <a:t>‹#›</a:t>
            </a:fld>
            <a:endParaRPr lang="en-US" altLang="en-US"/>
          </a:p>
        </p:txBody>
      </p:sp>
    </p:spTree>
    <p:extLst>
      <p:ext uri="{BB962C8B-B14F-4D97-AF65-F5344CB8AC3E}">
        <p14:creationId xmlns:p14="http://schemas.microsoft.com/office/powerpoint/2010/main" val="1065328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88CF3D7-E802-904B-9146-E015ABAFBECA}"/>
              </a:ext>
            </a:extLst>
          </p:cNvPr>
          <p:cNvSpPr>
            <a:spLocks noGrp="1" noChangeArrowheads="1"/>
          </p:cNvSpPr>
          <p:nvPr>
            <p:ph type="dt" sz="half" idx="10"/>
          </p:nvPr>
        </p:nvSpPr>
        <p:spPr>
          <a:ln/>
        </p:spPr>
        <p:txBody>
          <a:bodyPr/>
          <a:lstStyle>
            <a:lvl1pPr>
              <a:defRPr/>
            </a:lvl1pPr>
          </a:lstStyle>
          <a:p>
            <a:pPr>
              <a:defRPr/>
            </a:pPr>
            <a:fld id="{28BD0404-DB04-FA4E-97E5-94B5F3CDDB69}" type="datetime1">
              <a:rPr lang="en-US"/>
              <a:pPr>
                <a:defRPr/>
              </a:pPr>
              <a:t>5/22/18</a:t>
            </a:fld>
            <a:endParaRPr lang="en-US" altLang="en-US" dirty="0"/>
          </a:p>
        </p:txBody>
      </p:sp>
      <p:sp>
        <p:nvSpPr>
          <p:cNvPr id="5" name="Rectangle 5">
            <a:extLst>
              <a:ext uri="{FF2B5EF4-FFF2-40B4-BE49-F238E27FC236}">
                <a16:creationId xmlns:a16="http://schemas.microsoft.com/office/drawing/2014/main" id="{12AE54C0-0C4A-444E-8867-CD905319E38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5D21D58-AAE2-DB48-AB17-24DD550F2342}"/>
              </a:ext>
            </a:extLst>
          </p:cNvPr>
          <p:cNvSpPr>
            <a:spLocks noGrp="1" noChangeArrowheads="1"/>
          </p:cNvSpPr>
          <p:nvPr>
            <p:ph type="sldNum" sz="quarter" idx="12"/>
          </p:nvPr>
        </p:nvSpPr>
        <p:spPr>
          <a:ln/>
        </p:spPr>
        <p:txBody>
          <a:bodyPr/>
          <a:lstStyle>
            <a:lvl1pPr>
              <a:defRPr/>
            </a:lvl1pPr>
          </a:lstStyle>
          <a:p>
            <a:fld id="{DF0557B8-FA90-124D-AFE8-105E44B5127D}" type="slidenum">
              <a:rPr lang="en-US" altLang="en-US"/>
              <a:pPr/>
              <a:t>‹#›</a:t>
            </a:fld>
            <a:endParaRPr lang="en-US" altLang="en-US"/>
          </a:p>
        </p:txBody>
      </p:sp>
    </p:spTree>
    <p:extLst>
      <p:ext uri="{BB962C8B-B14F-4D97-AF65-F5344CB8AC3E}">
        <p14:creationId xmlns:p14="http://schemas.microsoft.com/office/powerpoint/2010/main" val="680286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6608DDA-EA01-2442-8284-6D0A406A6264}"/>
              </a:ext>
            </a:extLst>
          </p:cNvPr>
          <p:cNvSpPr>
            <a:spLocks noGrp="1" noChangeArrowheads="1"/>
          </p:cNvSpPr>
          <p:nvPr>
            <p:ph type="dt" sz="half" idx="10"/>
          </p:nvPr>
        </p:nvSpPr>
        <p:spPr>
          <a:ln/>
        </p:spPr>
        <p:txBody>
          <a:bodyPr/>
          <a:lstStyle>
            <a:lvl1pPr>
              <a:defRPr/>
            </a:lvl1pPr>
          </a:lstStyle>
          <a:p>
            <a:pPr>
              <a:defRPr/>
            </a:pPr>
            <a:fld id="{93255FE1-F667-B44C-9A43-18842D433A73}" type="datetime1">
              <a:rPr lang="en-US"/>
              <a:pPr>
                <a:defRPr/>
              </a:pPr>
              <a:t>5/22/18</a:t>
            </a:fld>
            <a:endParaRPr lang="en-US" altLang="en-US" dirty="0"/>
          </a:p>
        </p:txBody>
      </p:sp>
      <p:sp>
        <p:nvSpPr>
          <p:cNvPr id="6" name="Rectangle 5">
            <a:extLst>
              <a:ext uri="{FF2B5EF4-FFF2-40B4-BE49-F238E27FC236}">
                <a16:creationId xmlns:a16="http://schemas.microsoft.com/office/drawing/2014/main" id="{C7EC292E-A8A3-4141-B29C-E59BEE5B72F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42F49A41-512A-3243-B8E7-C2C0C7BF8AC5}"/>
              </a:ext>
            </a:extLst>
          </p:cNvPr>
          <p:cNvSpPr>
            <a:spLocks noGrp="1" noChangeArrowheads="1"/>
          </p:cNvSpPr>
          <p:nvPr>
            <p:ph type="sldNum" sz="quarter" idx="12"/>
          </p:nvPr>
        </p:nvSpPr>
        <p:spPr>
          <a:ln/>
        </p:spPr>
        <p:txBody>
          <a:bodyPr/>
          <a:lstStyle>
            <a:lvl1pPr>
              <a:defRPr/>
            </a:lvl1pPr>
          </a:lstStyle>
          <a:p>
            <a:fld id="{0FBFACC8-5842-6A4C-9197-A2EFEC9D3315}" type="slidenum">
              <a:rPr lang="en-US" altLang="en-US"/>
              <a:pPr/>
              <a:t>‹#›</a:t>
            </a:fld>
            <a:endParaRPr lang="en-US" altLang="en-US"/>
          </a:p>
        </p:txBody>
      </p:sp>
    </p:spTree>
    <p:extLst>
      <p:ext uri="{BB962C8B-B14F-4D97-AF65-F5344CB8AC3E}">
        <p14:creationId xmlns:p14="http://schemas.microsoft.com/office/powerpoint/2010/main" val="10389109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109728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600" y="3941763"/>
            <a:ext cx="109728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BDF9729-DAE2-9F4C-B31F-F03929DCC689}"/>
              </a:ext>
            </a:extLst>
          </p:cNvPr>
          <p:cNvSpPr>
            <a:spLocks noGrp="1" noChangeArrowheads="1"/>
          </p:cNvSpPr>
          <p:nvPr>
            <p:ph type="dt" sz="half" idx="10"/>
          </p:nvPr>
        </p:nvSpPr>
        <p:spPr>
          <a:ln/>
        </p:spPr>
        <p:txBody>
          <a:bodyPr/>
          <a:lstStyle>
            <a:lvl1pPr>
              <a:defRPr/>
            </a:lvl1pPr>
          </a:lstStyle>
          <a:p>
            <a:pPr>
              <a:defRPr/>
            </a:pPr>
            <a:fld id="{50B0C01D-47A8-9844-9E3D-862188E2DAEE}" type="datetime1">
              <a:rPr lang="en-US"/>
              <a:pPr>
                <a:defRPr/>
              </a:pPr>
              <a:t>5/22/18</a:t>
            </a:fld>
            <a:endParaRPr lang="en-US" altLang="en-US" dirty="0"/>
          </a:p>
        </p:txBody>
      </p:sp>
      <p:sp>
        <p:nvSpPr>
          <p:cNvPr id="6" name="Rectangle 5">
            <a:extLst>
              <a:ext uri="{FF2B5EF4-FFF2-40B4-BE49-F238E27FC236}">
                <a16:creationId xmlns:a16="http://schemas.microsoft.com/office/drawing/2014/main" id="{B9A86AC8-F7E5-A44F-B31A-2F5DD240D02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968531E0-6DFA-694A-A435-8664032CC770}"/>
              </a:ext>
            </a:extLst>
          </p:cNvPr>
          <p:cNvSpPr>
            <a:spLocks noGrp="1" noChangeArrowheads="1"/>
          </p:cNvSpPr>
          <p:nvPr>
            <p:ph type="sldNum" sz="quarter" idx="12"/>
          </p:nvPr>
        </p:nvSpPr>
        <p:spPr>
          <a:ln/>
        </p:spPr>
        <p:txBody>
          <a:bodyPr/>
          <a:lstStyle>
            <a:lvl1pPr>
              <a:defRPr/>
            </a:lvl1pPr>
          </a:lstStyle>
          <a:p>
            <a:fld id="{D142E5D5-9B81-6A41-A6AF-C8270895CC57}" type="slidenum">
              <a:rPr lang="en-US" altLang="en-US"/>
              <a:pPr/>
              <a:t>‹#›</a:t>
            </a:fld>
            <a:endParaRPr lang="en-US" altLang="en-US"/>
          </a:p>
        </p:txBody>
      </p:sp>
    </p:spTree>
    <p:extLst>
      <p:ext uri="{BB962C8B-B14F-4D97-AF65-F5344CB8AC3E}">
        <p14:creationId xmlns:p14="http://schemas.microsoft.com/office/powerpoint/2010/main" val="3948690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F550E68-602D-444A-B6BF-01E4495DC010}"/>
              </a:ext>
            </a:extLst>
          </p:cNvPr>
          <p:cNvSpPr>
            <a:spLocks noGrp="1" noChangeArrowheads="1"/>
          </p:cNvSpPr>
          <p:nvPr>
            <p:ph type="dt" sz="half" idx="10"/>
          </p:nvPr>
        </p:nvSpPr>
        <p:spPr>
          <a:ln/>
        </p:spPr>
        <p:txBody>
          <a:bodyPr/>
          <a:lstStyle>
            <a:lvl1pPr>
              <a:defRPr/>
            </a:lvl1pPr>
          </a:lstStyle>
          <a:p>
            <a:pPr>
              <a:defRPr/>
            </a:pPr>
            <a:fld id="{137AFC43-6F28-D54B-BAC7-8344D3342ADC}" type="datetime1">
              <a:rPr lang="en-US"/>
              <a:pPr>
                <a:defRPr/>
              </a:pPr>
              <a:t>5/22/18</a:t>
            </a:fld>
            <a:endParaRPr lang="en-US" altLang="en-US" dirty="0"/>
          </a:p>
        </p:txBody>
      </p:sp>
      <p:sp>
        <p:nvSpPr>
          <p:cNvPr id="5" name="Rectangle 5">
            <a:extLst>
              <a:ext uri="{FF2B5EF4-FFF2-40B4-BE49-F238E27FC236}">
                <a16:creationId xmlns:a16="http://schemas.microsoft.com/office/drawing/2014/main" id="{A51C338B-2425-9942-A83D-8D0BACBD956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A432887-99CC-D942-A7F7-A9EC9616ABBF}"/>
              </a:ext>
            </a:extLst>
          </p:cNvPr>
          <p:cNvSpPr>
            <a:spLocks noGrp="1" noChangeArrowheads="1"/>
          </p:cNvSpPr>
          <p:nvPr>
            <p:ph type="sldNum" sz="quarter" idx="12"/>
          </p:nvPr>
        </p:nvSpPr>
        <p:spPr>
          <a:ln/>
        </p:spPr>
        <p:txBody>
          <a:bodyPr/>
          <a:lstStyle>
            <a:lvl1pPr>
              <a:defRPr/>
            </a:lvl1pPr>
          </a:lstStyle>
          <a:p>
            <a:fld id="{0D8DC2CD-D7E6-8945-B92B-E70E9329B0BD}" type="slidenum">
              <a:rPr lang="en-US" altLang="en-US"/>
              <a:pPr/>
              <a:t>‹#›</a:t>
            </a:fld>
            <a:endParaRPr lang="en-US" altLang="en-US"/>
          </a:p>
        </p:txBody>
      </p:sp>
    </p:spTree>
    <p:extLst>
      <p:ext uri="{BB962C8B-B14F-4D97-AF65-F5344CB8AC3E}">
        <p14:creationId xmlns:p14="http://schemas.microsoft.com/office/powerpoint/2010/main" val="975832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FC5E4328-41BD-694F-99CE-80F27CCBDCFA}"/>
              </a:ext>
            </a:extLst>
          </p:cNvPr>
          <p:cNvSpPr>
            <a:spLocks noGrp="1" noChangeArrowheads="1"/>
          </p:cNvSpPr>
          <p:nvPr>
            <p:ph type="dt" sz="half" idx="10"/>
          </p:nvPr>
        </p:nvSpPr>
        <p:spPr>
          <a:ln/>
        </p:spPr>
        <p:txBody>
          <a:bodyPr/>
          <a:lstStyle>
            <a:lvl1pPr>
              <a:defRPr/>
            </a:lvl1pPr>
          </a:lstStyle>
          <a:p>
            <a:pPr>
              <a:defRPr/>
            </a:pPr>
            <a:fld id="{456A9002-8227-F04C-9166-94BCBE50A458}" type="datetime1">
              <a:rPr lang="en-US"/>
              <a:pPr>
                <a:defRPr/>
              </a:pPr>
              <a:t>5/22/18</a:t>
            </a:fld>
            <a:endParaRPr lang="en-US" altLang="en-US" dirty="0"/>
          </a:p>
        </p:txBody>
      </p:sp>
      <p:sp>
        <p:nvSpPr>
          <p:cNvPr id="5" name="Rectangle 5">
            <a:extLst>
              <a:ext uri="{FF2B5EF4-FFF2-40B4-BE49-F238E27FC236}">
                <a16:creationId xmlns:a16="http://schemas.microsoft.com/office/drawing/2014/main" id="{AE8D4B58-37A1-1442-86E5-37A583737A9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C33A694-AD29-A44A-8E8C-E9373F0A7710}"/>
              </a:ext>
            </a:extLst>
          </p:cNvPr>
          <p:cNvSpPr>
            <a:spLocks noGrp="1" noChangeArrowheads="1"/>
          </p:cNvSpPr>
          <p:nvPr>
            <p:ph type="sldNum" sz="quarter" idx="12"/>
          </p:nvPr>
        </p:nvSpPr>
        <p:spPr>
          <a:ln/>
        </p:spPr>
        <p:txBody>
          <a:bodyPr/>
          <a:lstStyle>
            <a:lvl1pPr>
              <a:defRPr/>
            </a:lvl1pPr>
          </a:lstStyle>
          <a:p>
            <a:fld id="{473AB7B1-9891-C845-9264-8FB92EFE3032}" type="slidenum">
              <a:rPr lang="en-US" altLang="en-US"/>
              <a:pPr/>
              <a:t>‹#›</a:t>
            </a:fld>
            <a:endParaRPr lang="en-US" altLang="en-US"/>
          </a:p>
        </p:txBody>
      </p:sp>
    </p:spTree>
    <p:extLst>
      <p:ext uri="{BB962C8B-B14F-4D97-AF65-F5344CB8AC3E}">
        <p14:creationId xmlns:p14="http://schemas.microsoft.com/office/powerpoint/2010/main" val="2444516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04E5B938-520E-134F-A641-E9206AF49026}"/>
              </a:ext>
            </a:extLst>
          </p:cNvPr>
          <p:cNvSpPr>
            <a:spLocks noGrp="1" noChangeArrowheads="1"/>
          </p:cNvSpPr>
          <p:nvPr>
            <p:ph type="dt" sz="half" idx="10"/>
          </p:nvPr>
        </p:nvSpPr>
        <p:spPr>
          <a:ln/>
        </p:spPr>
        <p:txBody>
          <a:bodyPr/>
          <a:lstStyle>
            <a:lvl1pPr>
              <a:defRPr/>
            </a:lvl1pPr>
          </a:lstStyle>
          <a:p>
            <a:pPr>
              <a:defRPr/>
            </a:pPr>
            <a:fld id="{C4EDBF08-09D8-0447-B772-73E02FEFEFE4}" type="datetime1">
              <a:rPr lang="en-US"/>
              <a:pPr>
                <a:defRPr/>
              </a:pPr>
              <a:t>5/22/18</a:t>
            </a:fld>
            <a:endParaRPr lang="en-US" altLang="en-US" dirty="0"/>
          </a:p>
        </p:txBody>
      </p:sp>
      <p:sp>
        <p:nvSpPr>
          <p:cNvPr id="6" name="Rectangle 5">
            <a:extLst>
              <a:ext uri="{FF2B5EF4-FFF2-40B4-BE49-F238E27FC236}">
                <a16:creationId xmlns:a16="http://schemas.microsoft.com/office/drawing/2014/main" id="{E61071DF-5256-3C4B-897D-860D7B0A7BA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05F9FD9D-E6EC-E047-918B-6209A74F0224}"/>
              </a:ext>
            </a:extLst>
          </p:cNvPr>
          <p:cNvSpPr>
            <a:spLocks noGrp="1" noChangeArrowheads="1"/>
          </p:cNvSpPr>
          <p:nvPr>
            <p:ph type="sldNum" sz="quarter" idx="12"/>
          </p:nvPr>
        </p:nvSpPr>
        <p:spPr>
          <a:ln/>
        </p:spPr>
        <p:txBody>
          <a:bodyPr/>
          <a:lstStyle>
            <a:lvl1pPr>
              <a:defRPr/>
            </a:lvl1pPr>
          </a:lstStyle>
          <a:p>
            <a:fld id="{D7F24301-96C7-A849-A836-9C0AAB075170}" type="slidenum">
              <a:rPr lang="en-US" altLang="en-US"/>
              <a:pPr/>
              <a:t>‹#›</a:t>
            </a:fld>
            <a:endParaRPr lang="en-US" altLang="en-US"/>
          </a:p>
        </p:txBody>
      </p:sp>
    </p:spTree>
    <p:extLst>
      <p:ext uri="{BB962C8B-B14F-4D97-AF65-F5344CB8AC3E}">
        <p14:creationId xmlns:p14="http://schemas.microsoft.com/office/powerpoint/2010/main" val="3803193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961B6A7-BBAF-EC49-8609-7C896D57BCB3}"/>
              </a:ext>
            </a:extLst>
          </p:cNvPr>
          <p:cNvSpPr>
            <a:spLocks noGrp="1" noChangeArrowheads="1"/>
          </p:cNvSpPr>
          <p:nvPr>
            <p:ph type="dt" sz="half" idx="10"/>
          </p:nvPr>
        </p:nvSpPr>
        <p:spPr>
          <a:ln/>
        </p:spPr>
        <p:txBody>
          <a:bodyPr/>
          <a:lstStyle>
            <a:lvl1pPr>
              <a:defRPr/>
            </a:lvl1pPr>
          </a:lstStyle>
          <a:p>
            <a:pPr>
              <a:defRPr/>
            </a:pPr>
            <a:fld id="{2BEA7541-530D-F94A-BA1F-98DC240417D8}" type="datetime1">
              <a:rPr lang="en-US"/>
              <a:pPr>
                <a:defRPr/>
              </a:pPr>
              <a:t>5/22/18</a:t>
            </a:fld>
            <a:endParaRPr lang="en-US" altLang="en-US" dirty="0"/>
          </a:p>
        </p:txBody>
      </p:sp>
      <p:sp>
        <p:nvSpPr>
          <p:cNvPr id="8" name="Rectangle 5">
            <a:extLst>
              <a:ext uri="{FF2B5EF4-FFF2-40B4-BE49-F238E27FC236}">
                <a16:creationId xmlns:a16="http://schemas.microsoft.com/office/drawing/2014/main" id="{69D901F6-10C6-EA48-9362-C670851D0EA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BD47E131-8E61-8A48-9E3B-35AC1B8E56F2}"/>
              </a:ext>
            </a:extLst>
          </p:cNvPr>
          <p:cNvSpPr>
            <a:spLocks noGrp="1" noChangeArrowheads="1"/>
          </p:cNvSpPr>
          <p:nvPr>
            <p:ph type="sldNum" sz="quarter" idx="12"/>
          </p:nvPr>
        </p:nvSpPr>
        <p:spPr>
          <a:ln/>
        </p:spPr>
        <p:txBody>
          <a:bodyPr/>
          <a:lstStyle>
            <a:lvl1pPr>
              <a:defRPr/>
            </a:lvl1pPr>
          </a:lstStyle>
          <a:p>
            <a:fld id="{3048F0C2-BC71-4444-B65D-FFABC71E909F}" type="slidenum">
              <a:rPr lang="en-US" altLang="en-US"/>
              <a:pPr/>
              <a:t>‹#›</a:t>
            </a:fld>
            <a:endParaRPr lang="en-US" altLang="en-US"/>
          </a:p>
        </p:txBody>
      </p:sp>
    </p:spTree>
    <p:extLst>
      <p:ext uri="{BB962C8B-B14F-4D97-AF65-F5344CB8AC3E}">
        <p14:creationId xmlns:p14="http://schemas.microsoft.com/office/powerpoint/2010/main" val="2141696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0611523-BE0C-9A41-9518-E6D7532A3F10}"/>
              </a:ext>
            </a:extLst>
          </p:cNvPr>
          <p:cNvSpPr>
            <a:spLocks noGrp="1" noChangeArrowheads="1"/>
          </p:cNvSpPr>
          <p:nvPr>
            <p:ph type="dt" sz="half" idx="10"/>
          </p:nvPr>
        </p:nvSpPr>
        <p:spPr>
          <a:ln/>
        </p:spPr>
        <p:txBody>
          <a:bodyPr/>
          <a:lstStyle>
            <a:lvl1pPr>
              <a:defRPr/>
            </a:lvl1pPr>
          </a:lstStyle>
          <a:p>
            <a:pPr>
              <a:defRPr/>
            </a:pPr>
            <a:fld id="{D8BE75C2-FFD9-0C4A-9850-10F0A8A67F63}" type="datetime1">
              <a:rPr lang="en-US"/>
              <a:pPr>
                <a:defRPr/>
              </a:pPr>
              <a:t>5/22/18</a:t>
            </a:fld>
            <a:endParaRPr lang="en-US" altLang="en-US" dirty="0"/>
          </a:p>
        </p:txBody>
      </p:sp>
      <p:sp>
        <p:nvSpPr>
          <p:cNvPr id="4" name="Rectangle 5">
            <a:extLst>
              <a:ext uri="{FF2B5EF4-FFF2-40B4-BE49-F238E27FC236}">
                <a16:creationId xmlns:a16="http://schemas.microsoft.com/office/drawing/2014/main" id="{76577169-E63D-E24E-A38A-447A4B6FB5F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65F08925-04CE-3443-8AA2-6778F8EFF77C}"/>
              </a:ext>
            </a:extLst>
          </p:cNvPr>
          <p:cNvSpPr>
            <a:spLocks noGrp="1" noChangeArrowheads="1"/>
          </p:cNvSpPr>
          <p:nvPr>
            <p:ph type="sldNum" sz="quarter" idx="12"/>
          </p:nvPr>
        </p:nvSpPr>
        <p:spPr>
          <a:ln/>
        </p:spPr>
        <p:txBody>
          <a:bodyPr/>
          <a:lstStyle>
            <a:lvl1pPr>
              <a:defRPr/>
            </a:lvl1pPr>
          </a:lstStyle>
          <a:p>
            <a:fld id="{0825E84F-2F5B-7943-BB85-9FD1EE80FA56}" type="slidenum">
              <a:rPr lang="en-US" altLang="en-US"/>
              <a:pPr/>
              <a:t>‹#›</a:t>
            </a:fld>
            <a:endParaRPr lang="en-US" altLang="en-US"/>
          </a:p>
        </p:txBody>
      </p:sp>
    </p:spTree>
    <p:extLst>
      <p:ext uri="{BB962C8B-B14F-4D97-AF65-F5344CB8AC3E}">
        <p14:creationId xmlns:p14="http://schemas.microsoft.com/office/powerpoint/2010/main" val="1251612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3E672B8-BC0F-964D-BAAD-FC331673A307}"/>
              </a:ext>
            </a:extLst>
          </p:cNvPr>
          <p:cNvSpPr>
            <a:spLocks noGrp="1" noChangeArrowheads="1"/>
          </p:cNvSpPr>
          <p:nvPr>
            <p:ph type="dt" sz="half" idx="10"/>
          </p:nvPr>
        </p:nvSpPr>
        <p:spPr>
          <a:ln/>
        </p:spPr>
        <p:txBody>
          <a:bodyPr/>
          <a:lstStyle>
            <a:lvl1pPr>
              <a:defRPr/>
            </a:lvl1pPr>
          </a:lstStyle>
          <a:p>
            <a:pPr>
              <a:defRPr/>
            </a:pPr>
            <a:fld id="{4B513FA9-2082-7E4D-9BB8-D35842A82133}" type="datetime1">
              <a:rPr lang="en-US"/>
              <a:pPr>
                <a:defRPr/>
              </a:pPr>
              <a:t>5/22/18</a:t>
            </a:fld>
            <a:endParaRPr lang="en-US" altLang="en-US" dirty="0"/>
          </a:p>
        </p:txBody>
      </p:sp>
      <p:sp>
        <p:nvSpPr>
          <p:cNvPr id="3" name="Rectangle 5">
            <a:extLst>
              <a:ext uri="{FF2B5EF4-FFF2-40B4-BE49-F238E27FC236}">
                <a16:creationId xmlns:a16="http://schemas.microsoft.com/office/drawing/2014/main" id="{778FB27B-51D5-ED41-8617-13DBC37A498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1965A47C-F9A7-924C-85F2-6190CEC8B63A}"/>
              </a:ext>
            </a:extLst>
          </p:cNvPr>
          <p:cNvSpPr>
            <a:spLocks noGrp="1" noChangeArrowheads="1"/>
          </p:cNvSpPr>
          <p:nvPr>
            <p:ph type="sldNum" sz="quarter" idx="12"/>
          </p:nvPr>
        </p:nvSpPr>
        <p:spPr>
          <a:ln/>
        </p:spPr>
        <p:txBody>
          <a:bodyPr/>
          <a:lstStyle>
            <a:lvl1pPr>
              <a:defRPr/>
            </a:lvl1pPr>
          </a:lstStyle>
          <a:p>
            <a:fld id="{14BE381C-6B5D-1847-B423-9F66BD49D080}" type="slidenum">
              <a:rPr lang="en-US" altLang="en-US"/>
              <a:pPr/>
              <a:t>‹#›</a:t>
            </a:fld>
            <a:endParaRPr lang="en-US" altLang="en-US"/>
          </a:p>
        </p:txBody>
      </p:sp>
    </p:spTree>
    <p:extLst>
      <p:ext uri="{BB962C8B-B14F-4D97-AF65-F5344CB8AC3E}">
        <p14:creationId xmlns:p14="http://schemas.microsoft.com/office/powerpoint/2010/main" val="1735582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476A610-FF41-5D4D-B9AD-35D442042569}"/>
              </a:ext>
            </a:extLst>
          </p:cNvPr>
          <p:cNvSpPr>
            <a:spLocks noGrp="1" noChangeArrowheads="1"/>
          </p:cNvSpPr>
          <p:nvPr>
            <p:ph type="dt" sz="half" idx="10"/>
          </p:nvPr>
        </p:nvSpPr>
        <p:spPr>
          <a:ln/>
        </p:spPr>
        <p:txBody>
          <a:bodyPr/>
          <a:lstStyle>
            <a:lvl1pPr>
              <a:defRPr/>
            </a:lvl1pPr>
          </a:lstStyle>
          <a:p>
            <a:pPr>
              <a:defRPr/>
            </a:pPr>
            <a:fld id="{36900D4C-458B-3744-BEFB-0026F2C46831}" type="datetime1">
              <a:rPr lang="en-US"/>
              <a:pPr>
                <a:defRPr/>
              </a:pPr>
              <a:t>5/22/18</a:t>
            </a:fld>
            <a:endParaRPr lang="en-US" altLang="en-US" dirty="0"/>
          </a:p>
        </p:txBody>
      </p:sp>
      <p:sp>
        <p:nvSpPr>
          <p:cNvPr id="6" name="Rectangle 5">
            <a:extLst>
              <a:ext uri="{FF2B5EF4-FFF2-40B4-BE49-F238E27FC236}">
                <a16:creationId xmlns:a16="http://schemas.microsoft.com/office/drawing/2014/main" id="{25542EEB-622C-644E-BF5D-37708DBC79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6D0DB4D4-AC6B-0E44-8DAC-6592076F70F5}"/>
              </a:ext>
            </a:extLst>
          </p:cNvPr>
          <p:cNvSpPr>
            <a:spLocks noGrp="1" noChangeArrowheads="1"/>
          </p:cNvSpPr>
          <p:nvPr>
            <p:ph type="sldNum" sz="quarter" idx="12"/>
          </p:nvPr>
        </p:nvSpPr>
        <p:spPr>
          <a:ln/>
        </p:spPr>
        <p:txBody>
          <a:bodyPr/>
          <a:lstStyle>
            <a:lvl1pPr>
              <a:defRPr/>
            </a:lvl1pPr>
          </a:lstStyle>
          <a:p>
            <a:fld id="{505FCC02-AB3D-6B44-BEBD-F6A4E62F7A17}" type="slidenum">
              <a:rPr lang="en-US" altLang="en-US"/>
              <a:pPr/>
              <a:t>‹#›</a:t>
            </a:fld>
            <a:endParaRPr lang="en-US" altLang="en-US"/>
          </a:p>
        </p:txBody>
      </p:sp>
    </p:spTree>
    <p:extLst>
      <p:ext uri="{BB962C8B-B14F-4D97-AF65-F5344CB8AC3E}">
        <p14:creationId xmlns:p14="http://schemas.microsoft.com/office/powerpoint/2010/main" val="2098443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27DC691-FC08-484E-A2EB-4C03FD44B1F3}"/>
              </a:ext>
            </a:extLst>
          </p:cNvPr>
          <p:cNvSpPr>
            <a:spLocks noGrp="1" noChangeArrowheads="1"/>
          </p:cNvSpPr>
          <p:nvPr>
            <p:ph type="dt" sz="half" idx="10"/>
          </p:nvPr>
        </p:nvSpPr>
        <p:spPr>
          <a:ln/>
        </p:spPr>
        <p:txBody>
          <a:bodyPr/>
          <a:lstStyle>
            <a:lvl1pPr>
              <a:defRPr/>
            </a:lvl1pPr>
          </a:lstStyle>
          <a:p>
            <a:pPr>
              <a:defRPr/>
            </a:pPr>
            <a:fld id="{9A9BD2B0-C8E4-4B4B-8A05-ADBA3BACEC61}" type="datetime1">
              <a:rPr lang="en-US"/>
              <a:pPr>
                <a:defRPr/>
              </a:pPr>
              <a:t>5/22/18</a:t>
            </a:fld>
            <a:endParaRPr lang="en-US" altLang="en-US" dirty="0"/>
          </a:p>
        </p:txBody>
      </p:sp>
      <p:sp>
        <p:nvSpPr>
          <p:cNvPr id="6" name="Rectangle 5">
            <a:extLst>
              <a:ext uri="{FF2B5EF4-FFF2-40B4-BE49-F238E27FC236}">
                <a16:creationId xmlns:a16="http://schemas.microsoft.com/office/drawing/2014/main" id="{DF90AFA2-D277-474A-8528-C3FF93A183C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B0C303D6-FE9C-5846-9BCF-E27C6301FBFA}"/>
              </a:ext>
            </a:extLst>
          </p:cNvPr>
          <p:cNvSpPr>
            <a:spLocks noGrp="1" noChangeArrowheads="1"/>
          </p:cNvSpPr>
          <p:nvPr>
            <p:ph type="sldNum" sz="quarter" idx="12"/>
          </p:nvPr>
        </p:nvSpPr>
        <p:spPr>
          <a:ln/>
        </p:spPr>
        <p:txBody>
          <a:bodyPr/>
          <a:lstStyle>
            <a:lvl1pPr>
              <a:defRPr/>
            </a:lvl1pPr>
          </a:lstStyle>
          <a:p>
            <a:fld id="{383612B1-B96B-8546-ADB6-FB02A5862463}" type="slidenum">
              <a:rPr lang="en-US" altLang="en-US"/>
              <a:pPr/>
              <a:t>‹#›</a:t>
            </a:fld>
            <a:endParaRPr lang="en-US" altLang="en-US"/>
          </a:p>
        </p:txBody>
      </p:sp>
    </p:spTree>
    <p:extLst>
      <p:ext uri="{BB962C8B-B14F-4D97-AF65-F5344CB8AC3E}">
        <p14:creationId xmlns:p14="http://schemas.microsoft.com/office/powerpoint/2010/main" val="57718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14C8200-5461-4048-BF51-E80CDB98D20F}"/>
              </a:ext>
            </a:extLst>
          </p:cNvPr>
          <p:cNvSpPr>
            <a:spLocks noGrp="1" noChangeArrowheads="1"/>
          </p:cNvSpPr>
          <p:nvPr>
            <p:ph type="title"/>
          </p:nvPr>
        </p:nvSpPr>
        <p:spPr bwMode="auto">
          <a:xfrm>
            <a:off x="609600" y="277814"/>
            <a:ext cx="109728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C0CB8526-5324-6D4E-A2E6-041AED7D78CA}"/>
              </a:ext>
            </a:extLst>
          </p:cNvPr>
          <p:cNvSpPr>
            <a:spLocks noGrp="1" noChangeArrowheads="1"/>
          </p:cNvSpPr>
          <p:nvPr>
            <p:ph type="body" idx="1"/>
          </p:nvPr>
        </p:nvSpPr>
        <p:spPr bwMode="auto">
          <a:xfrm>
            <a:off x="609600" y="1600201"/>
            <a:ext cx="109728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64" name="Rectangle 4">
            <a:extLst>
              <a:ext uri="{FF2B5EF4-FFF2-40B4-BE49-F238E27FC236}">
                <a16:creationId xmlns:a16="http://schemas.microsoft.com/office/drawing/2014/main" id="{0737935F-9014-0F46-BAFF-4B9BD73E05C9}"/>
              </a:ext>
            </a:extLst>
          </p:cNvPr>
          <p:cNvSpPr>
            <a:spLocks noGrp="1" noChangeArrowheads="1"/>
          </p:cNvSpPr>
          <p:nvPr>
            <p:ph type="dt" sz="half" idx="2"/>
          </p:nvPr>
        </p:nvSpPr>
        <p:spPr bwMode="auto">
          <a:xfrm>
            <a:off x="609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Garamond" pitchFamily="18" charset="0"/>
                <a:cs typeface="+mn-cs"/>
              </a:defRPr>
            </a:lvl1pPr>
          </a:lstStyle>
          <a:p>
            <a:pPr>
              <a:defRPr/>
            </a:pPr>
            <a:fld id="{7041EAC5-87D3-2842-AD2F-EEE3C8D972BD}" type="datetime1">
              <a:rPr lang="en-US"/>
              <a:pPr>
                <a:defRPr/>
              </a:pPr>
              <a:t>5/22/18</a:t>
            </a:fld>
            <a:endParaRPr lang="en-US" altLang="en-US" dirty="0"/>
          </a:p>
        </p:txBody>
      </p:sp>
      <p:sp>
        <p:nvSpPr>
          <p:cNvPr id="40965" name="Rectangle 5">
            <a:extLst>
              <a:ext uri="{FF2B5EF4-FFF2-40B4-BE49-F238E27FC236}">
                <a16:creationId xmlns:a16="http://schemas.microsoft.com/office/drawing/2014/main" id="{CB38E059-9F2B-CD4D-8D16-56FDC71DEE12}"/>
              </a:ext>
            </a:extLst>
          </p:cNvPr>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smtClean="0">
                <a:latin typeface="Garamond" pitchFamily="18" charset="0"/>
                <a:cs typeface="Arial" charset="0"/>
              </a:defRPr>
            </a:lvl1pPr>
          </a:lstStyle>
          <a:p>
            <a:pPr>
              <a:defRPr/>
            </a:pPr>
            <a:endParaRPr lang="en-US" altLang="en-US"/>
          </a:p>
        </p:txBody>
      </p:sp>
      <p:sp>
        <p:nvSpPr>
          <p:cNvPr id="40966" name="Rectangle 6">
            <a:extLst>
              <a:ext uri="{FF2B5EF4-FFF2-40B4-BE49-F238E27FC236}">
                <a16:creationId xmlns:a16="http://schemas.microsoft.com/office/drawing/2014/main" id="{F6490821-47F6-2A44-958A-73C5C10E5744}"/>
              </a:ext>
            </a:extLst>
          </p:cNvPr>
          <p:cNvSpPr>
            <a:spLocks noGrp="1" noChangeArrowheads="1"/>
          </p:cNvSpPr>
          <p:nvPr>
            <p:ph type="sldNum" sz="quarter" idx="4"/>
          </p:nvPr>
        </p:nvSpPr>
        <p:spPr bwMode="auto">
          <a:xfrm>
            <a:off x="8737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Garamond" panose="02020404030301010803" pitchFamily="18" charset="0"/>
              </a:defRPr>
            </a:lvl1pPr>
          </a:lstStyle>
          <a:p>
            <a:fld id="{36F30359-B7D4-0C40-AB07-1CE5FC459A11}" type="slidenum">
              <a:rPr lang="en-US" altLang="en-US"/>
              <a:pPr/>
              <a:t>‹#›</a:t>
            </a:fld>
            <a:endParaRPr lang="en-US" altLang="en-US"/>
          </a:p>
        </p:txBody>
      </p:sp>
      <p:sp>
        <p:nvSpPr>
          <p:cNvPr id="1031" name="Freeform 7">
            <a:extLst>
              <a:ext uri="{FF2B5EF4-FFF2-40B4-BE49-F238E27FC236}">
                <a16:creationId xmlns:a16="http://schemas.microsoft.com/office/drawing/2014/main" id="{93EA13AE-9BB3-BA41-B9D2-162FD535A19E}"/>
              </a:ext>
            </a:extLst>
          </p:cNvPr>
          <p:cNvSpPr>
            <a:spLocks noChangeArrowheads="1"/>
          </p:cNvSpPr>
          <p:nvPr/>
        </p:nvSpPr>
        <p:spPr bwMode="auto">
          <a:xfrm>
            <a:off x="508000" y="228600"/>
            <a:ext cx="109728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600"/>
          </a:p>
        </p:txBody>
      </p:sp>
      <p:sp>
        <p:nvSpPr>
          <p:cNvPr id="1032" name="Line 8">
            <a:extLst>
              <a:ext uri="{FF2B5EF4-FFF2-40B4-BE49-F238E27FC236}">
                <a16:creationId xmlns:a16="http://schemas.microsoft.com/office/drawing/2014/main" id="{1FBB18CA-A6BC-BF42-A356-0A0EEB02706D}"/>
              </a:ext>
            </a:extLst>
          </p:cNvPr>
          <p:cNvSpPr>
            <a:spLocks noChangeShapeType="1"/>
          </p:cNvSpPr>
          <p:nvPr/>
        </p:nvSpPr>
        <p:spPr bwMode="auto">
          <a:xfrm>
            <a:off x="609600" y="6172200"/>
            <a:ext cx="10972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p>
        </p:txBody>
      </p:sp>
    </p:spTree>
  </p:cSld>
  <p:clrMap bg1="lt1" tx1="dk1" bg2="lt2" tx2="dk2" accent1="accent1" accent2="accent2" accent3="accent3" accent4="accent4" accent5="accent5" accent6="accent6" hlink="hlink" folHlink="folHlink"/>
  <p:sldLayoutIdLst>
    <p:sldLayoutId id="2147484342" r:id="rId1"/>
    <p:sldLayoutId id="2147484330" r:id="rId2"/>
    <p:sldLayoutId id="2147484331" r:id="rId3"/>
    <p:sldLayoutId id="2147484332" r:id="rId4"/>
    <p:sldLayoutId id="2147484333" r:id="rId5"/>
    <p:sldLayoutId id="2147484334" r:id="rId6"/>
    <p:sldLayoutId id="2147484335" r:id="rId7"/>
    <p:sldLayoutId id="2147484336" r:id="rId8"/>
    <p:sldLayoutId id="2147484337" r:id="rId9"/>
    <p:sldLayoutId id="2147484338" r:id="rId10"/>
    <p:sldLayoutId id="2147484339" r:id="rId11"/>
    <p:sldLayoutId id="2147484340" r:id="rId12"/>
    <p:sldLayoutId id="2147484341" r:id="rId13"/>
  </p:sldLayoutIdLst>
  <p:hf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nul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FCFCA-2977-7F40-8B81-59E6FDB005BC}"/>
              </a:ext>
            </a:extLst>
          </p:cNvPr>
          <p:cNvSpPr>
            <a:spLocks noGrp="1"/>
          </p:cNvSpPr>
          <p:nvPr>
            <p:ph type="title"/>
          </p:nvPr>
        </p:nvSpPr>
        <p:spPr>
          <a:xfrm>
            <a:off x="1143000" y="612774"/>
            <a:ext cx="9677400" cy="1139825"/>
          </a:xfrm>
        </p:spPr>
        <p:txBody>
          <a:bodyPr/>
          <a:lstStyle/>
          <a:p>
            <a:r>
              <a:rPr lang="en-US" sz="4000" dirty="0"/>
              <a:t>Energy Policy Roundtable in the PJM Footprint</a:t>
            </a:r>
          </a:p>
        </p:txBody>
      </p:sp>
      <p:sp>
        <p:nvSpPr>
          <p:cNvPr id="3" name="Content Placeholder 2">
            <a:extLst>
              <a:ext uri="{FF2B5EF4-FFF2-40B4-BE49-F238E27FC236}">
                <a16:creationId xmlns:a16="http://schemas.microsoft.com/office/drawing/2014/main" id="{AA4CDADE-91D5-924D-A092-76806B13C5A3}"/>
              </a:ext>
            </a:extLst>
          </p:cNvPr>
          <p:cNvSpPr>
            <a:spLocks noGrp="1"/>
          </p:cNvSpPr>
          <p:nvPr>
            <p:ph idx="1"/>
          </p:nvPr>
        </p:nvSpPr>
        <p:spPr>
          <a:xfrm>
            <a:off x="1295400" y="1447800"/>
            <a:ext cx="9829800" cy="4530725"/>
          </a:xfrm>
        </p:spPr>
        <p:txBody>
          <a:bodyPr/>
          <a:lstStyle/>
          <a:p>
            <a:pPr marL="0" indent="0">
              <a:buNone/>
            </a:pPr>
            <a:endParaRPr lang="en-US" dirty="0"/>
          </a:p>
          <a:p>
            <a:pPr marL="0" indent="0">
              <a:buNone/>
            </a:pPr>
            <a:r>
              <a:rPr lang="en-US" sz="3200" b="1" dirty="0"/>
              <a:t>Maryland’s Offshore Wind Projects</a:t>
            </a:r>
          </a:p>
          <a:p>
            <a:pPr marL="0" indent="0">
              <a:buNone/>
            </a:pPr>
            <a:endParaRPr lang="en-US" b="1" dirty="0"/>
          </a:p>
          <a:p>
            <a:pPr marL="0" indent="0">
              <a:buNone/>
            </a:pPr>
            <a:r>
              <a:rPr lang="en-US" sz="2800" b="1" dirty="0"/>
              <a:t>Chairman Kevin Hughes</a:t>
            </a:r>
            <a:r>
              <a:rPr lang="en-US" sz="2800" dirty="0"/>
              <a:t> </a:t>
            </a:r>
          </a:p>
          <a:p>
            <a:pPr marL="0" indent="0">
              <a:buNone/>
            </a:pPr>
            <a:r>
              <a:rPr lang="en-US" sz="2800" dirty="0"/>
              <a:t>Maryland Public Service Commission </a:t>
            </a:r>
          </a:p>
          <a:p>
            <a:pPr marL="0" lvl="0" indent="0" algn="ctr">
              <a:buNone/>
            </a:pPr>
            <a:endParaRPr lang="en-US" dirty="0"/>
          </a:p>
          <a:p>
            <a:pPr marL="0" lvl="0" indent="0">
              <a:buNone/>
            </a:pPr>
            <a:r>
              <a:rPr lang="en-US" sz="2800" dirty="0"/>
              <a:t>May 23, 2018</a:t>
            </a:r>
          </a:p>
          <a:p>
            <a:endParaRPr lang="en-US" dirty="0"/>
          </a:p>
        </p:txBody>
      </p:sp>
      <p:sp>
        <p:nvSpPr>
          <p:cNvPr id="4" name="Slide Number Placeholder 3">
            <a:extLst>
              <a:ext uri="{FF2B5EF4-FFF2-40B4-BE49-F238E27FC236}">
                <a16:creationId xmlns:a16="http://schemas.microsoft.com/office/drawing/2014/main" id="{55201FE5-A49F-CA4D-98DE-F161E9220F3B}"/>
              </a:ext>
            </a:extLst>
          </p:cNvPr>
          <p:cNvSpPr>
            <a:spLocks noGrp="1"/>
          </p:cNvSpPr>
          <p:nvPr>
            <p:ph type="sldNum" sz="quarter" idx="12"/>
          </p:nvPr>
        </p:nvSpPr>
        <p:spPr/>
        <p:txBody>
          <a:bodyPr/>
          <a:lstStyle/>
          <a:p>
            <a:fld id="{0D8DC2CD-D7E6-8945-B92B-E70E9329B0BD}" type="slidenum">
              <a:rPr lang="en-US" altLang="en-US" smtClean="0"/>
              <a:pPr/>
              <a:t>1</a:t>
            </a:fld>
            <a:endParaRPr lang="en-US" altLang="en-US"/>
          </a:p>
        </p:txBody>
      </p:sp>
    </p:spTree>
    <p:extLst>
      <p:ext uri="{BB962C8B-B14F-4D97-AF65-F5344CB8AC3E}">
        <p14:creationId xmlns:p14="http://schemas.microsoft.com/office/powerpoint/2010/main" val="1146340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C822549C-D39D-6A47-8F04-A44C841D1E9C}"/>
              </a:ext>
            </a:extLst>
          </p:cNvPr>
          <p:cNvSpPr>
            <a:spLocks noGrp="1"/>
          </p:cNvSpPr>
          <p:nvPr>
            <p:ph type="title"/>
          </p:nvPr>
        </p:nvSpPr>
        <p:spPr>
          <a:xfrm>
            <a:off x="977254" y="286597"/>
            <a:ext cx="9220200" cy="609600"/>
          </a:xfrm>
        </p:spPr>
        <p:txBody>
          <a:bodyPr/>
          <a:lstStyle/>
          <a:p>
            <a:r>
              <a:rPr lang="en-US" altLang="en-US" sz="3200" b="1" dirty="0"/>
              <a:t>Maryland Qualified Offshore Wind Projects</a:t>
            </a:r>
          </a:p>
        </p:txBody>
      </p:sp>
      <p:sp>
        <p:nvSpPr>
          <p:cNvPr id="3075" name="Content Placeholder 2">
            <a:extLst>
              <a:ext uri="{FF2B5EF4-FFF2-40B4-BE49-F238E27FC236}">
                <a16:creationId xmlns:a16="http://schemas.microsoft.com/office/drawing/2014/main" id="{BD6E38EE-45A7-CF49-839E-6A52FF4A1C53}"/>
              </a:ext>
            </a:extLst>
          </p:cNvPr>
          <p:cNvSpPr>
            <a:spLocks noGrp="1"/>
          </p:cNvSpPr>
          <p:nvPr>
            <p:ph idx="1"/>
          </p:nvPr>
        </p:nvSpPr>
        <p:spPr>
          <a:xfrm>
            <a:off x="685800" y="890210"/>
            <a:ext cx="10591800" cy="5506244"/>
          </a:xfrm>
        </p:spPr>
        <p:txBody>
          <a:bodyPr/>
          <a:lstStyle/>
          <a:p>
            <a:pPr>
              <a:spcAft>
                <a:spcPts val="600"/>
              </a:spcAft>
            </a:pPr>
            <a:r>
              <a:rPr lang="en-US" altLang="en-US" sz="2400" dirty="0"/>
              <a:t>On May 11, 2017, the Commission issued Order No. 88192 in which it awarded ORECs to two offshore wind developers:  U.S. Wind, Inc. (248 MW); and Skipjack Offshore Energy, LLC (120 MW)</a:t>
            </a:r>
          </a:p>
          <a:p>
            <a:pPr lvl="1">
              <a:spcBef>
                <a:spcPts val="200"/>
              </a:spcBef>
              <a:spcAft>
                <a:spcPts val="200"/>
              </a:spcAft>
            </a:pPr>
            <a:r>
              <a:rPr lang="en-US" altLang="en-US" sz="2300" dirty="0"/>
              <a:t>Together, the projects are projected to yield over $1.8 billion of in-state spending, spurring the creation of almost 9,700 new direct and indirect jobs and contributing $74 million in state tax revenues over 20 years</a:t>
            </a:r>
          </a:p>
          <a:p>
            <a:pPr lvl="1">
              <a:spcBef>
                <a:spcPts val="200"/>
              </a:spcBef>
              <a:spcAft>
                <a:spcPts val="200"/>
              </a:spcAft>
            </a:pPr>
            <a:r>
              <a:rPr lang="en-US" altLang="en-US" sz="2300" dirty="0"/>
              <a:t>ORECs are awarded for a period of 20 years, at a levelized price of $131.93/MWh, beginning in Jan. 2021 (US Wind) and 2023 (Skipjack)</a:t>
            </a:r>
          </a:p>
          <a:p>
            <a:pPr lvl="1">
              <a:spcBef>
                <a:spcPts val="200"/>
              </a:spcBef>
              <a:spcAft>
                <a:spcPts val="200"/>
              </a:spcAft>
            </a:pPr>
            <a:r>
              <a:rPr lang="en-US" altLang="en-US" sz="2300" dirty="0"/>
              <a:t>Net ratepayer bill impacts are projected to be $1.34/mo. for Res. customers, and yield less than a 1.33% impact on annual bills of C&amp;I customers</a:t>
            </a:r>
          </a:p>
          <a:p>
            <a:pPr lvl="1">
              <a:spcBef>
                <a:spcPts val="200"/>
              </a:spcBef>
              <a:spcAft>
                <a:spcPts val="200"/>
              </a:spcAft>
            </a:pPr>
            <a:r>
              <a:rPr lang="en-US" altLang="en-US" sz="2300" dirty="0"/>
              <a:t>As proposed, US Wind project constitutes 62 turbines at 12-15 nautical miles offshore, and Skipjack project constitutes 15 turbines at 17-21 nautical miles</a:t>
            </a:r>
          </a:p>
          <a:p>
            <a:pPr lvl="1">
              <a:spcAft>
                <a:spcPts val="400"/>
              </a:spcAft>
            </a:pPr>
            <a:endParaRPr lang="en-US" altLang="en-US" sz="1500" dirty="0"/>
          </a:p>
          <a:p>
            <a:endParaRPr lang="en-US" altLang="en-US" sz="1900" dirty="0"/>
          </a:p>
        </p:txBody>
      </p:sp>
      <p:sp>
        <p:nvSpPr>
          <p:cNvPr id="4" name="Slide Number Placeholder 3">
            <a:extLst>
              <a:ext uri="{FF2B5EF4-FFF2-40B4-BE49-F238E27FC236}">
                <a16:creationId xmlns:a16="http://schemas.microsoft.com/office/drawing/2014/main" id="{242729C5-C2DD-4E4F-A7AC-AAA407FC7940}"/>
              </a:ext>
            </a:extLst>
          </p:cNvPr>
          <p:cNvSpPr>
            <a:spLocks noGrp="1"/>
          </p:cNvSpPr>
          <p:nvPr>
            <p:ph type="sldNum" sz="quarter" idx="12"/>
          </p:nvPr>
        </p:nvSpPr>
        <p:spPr/>
        <p:txBody>
          <a:bodyPr/>
          <a:lstStyle>
            <a:lvl1pPr eaLnBrk="0" hangingPunct="0">
              <a:defRPr sz="1600">
                <a:solidFill>
                  <a:schemeClr val="tx1"/>
                </a:solidFill>
                <a:latin typeface="Arial" panose="020B0604020202020204" pitchFamily="34" charset="0"/>
                <a:cs typeface="Arial" panose="020B0604020202020204" pitchFamily="34" charset="0"/>
              </a:defRPr>
            </a:lvl1pPr>
            <a:lvl2pPr marL="742950" indent="-285750" eaLnBrk="0" hangingPunct="0">
              <a:defRPr sz="1600">
                <a:solidFill>
                  <a:schemeClr val="tx1"/>
                </a:solidFill>
                <a:latin typeface="Arial" panose="020B0604020202020204" pitchFamily="34" charset="0"/>
                <a:cs typeface="Arial" panose="020B0604020202020204" pitchFamily="34" charset="0"/>
              </a:defRPr>
            </a:lvl2pPr>
            <a:lvl3pPr marL="1143000" indent="-228600" eaLnBrk="0" hangingPunct="0">
              <a:defRPr sz="1600">
                <a:solidFill>
                  <a:schemeClr val="tx1"/>
                </a:solidFill>
                <a:latin typeface="Arial" panose="020B0604020202020204" pitchFamily="34" charset="0"/>
                <a:cs typeface="Arial" panose="020B0604020202020204" pitchFamily="34" charset="0"/>
              </a:defRPr>
            </a:lvl3pPr>
            <a:lvl4pPr marL="1600200" indent="-228600" eaLnBrk="0" hangingPunct="0">
              <a:defRPr sz="1600">
                <a:solidFill>
                  <a:schemeClr val="tx1"/>
                </a:solidFill>
                <a:latin typeface="Arial" panose="020B0604020202020204" pitchFamily="34" charset="0"/>
                <a:cs typeface="Arial" panose="020B0604020202020204" pitchFamily="34" charset="0"/>
              </a:defRPr>
            </a:lvl4pPr>
            <a:lvl5pPr marL="2057400" indent="-228600" eaLnBrk="0" hangingPunct="0">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cs typeface="Arial" panose="020B0604020202020204" pitchFamily="34" charset="0"/>
              </a:defRPr>
            </a:lvl9pPr>
          </a:lstStyle>
          <a:p>
            <a:pPr eaLnBrk="1" hangingPunct="1"/>
            <a:fld id="{F4D5D72F-54CA-DB4D-8D53-8D69964C2708}" type="slidenum">
              <a:rPr lang="en-US" altLang="en-US" sz="1200">
                <a:latin typeface="Garamond" panose="02020404030301010803" pitchFamily="18" charset="0"/>
              </a:rPr>
              <a:pPr eaLnBrk="1" hangingPunct="1"/>
              <a:t>2</a:t>
            </a:fld>
            <a:endParaRPr lang="en-US" altLang="en-US" sz="1200">
              <a:latin typeface="Garamond" panose="02020404030301010803"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5E8A1-573A-5141-A71C-535C493D3F90}"/>
              </a:ext>
            </a:extLst>
          </p:cNvPr>
          <p:cNvSpPr>
            <a:spLocks noGrp="1"/>
          </p:cNvSpPr>
          <p:nvPr>
            <p:ph type="title"/>
          </p:nvPr>
        </p:nvSpPr>
        <p:spPr>
          <a:xfrm>
            <a:off x="876946" y="290487"/>
            <a:ext cx="10553054" cy="407987"/>
          </a:xfrm>
        </p:spPr>
        <p:txBody>
          <a:bodyPr/>
          <a:lstStyle/>
          <a:p>
            <a:r>
              <a:rPr lang="en-US" altLang="en-US" sz="3200" b="1" dirty="0"/>
              <a:t>Maryland Qualified Offshore Wind Projects (Cont’d)</a:t>
            </a:r>
            <a:endParaRPr lang="en-US" sz="3200" dirty="0"/>
          </a:p>
        </p:txBody>
      </p:sp>
      <p:sp>
        <p:nvSpPr>
          <p:cNvPr id="3" name="Content Placeholder 2">
            <a:extLst>
              <a:ext uri="{FF2B5EF4-FFF2-40B4-BE49-F238E27FC236}">
                <a16:creationId xmlns:a16="http://schemas.microsoft.com/office/drawing/2014/main" id="{B60AE328-4549-C14F-B7F3-C279E4365434}"/>
              </a:ext>
            </a:extLst>
          </p:cNvPr>
          <p:cNvSpPr>
            <a:spLocks noGrp="1"/>
          </p:cNvSpPr>
          <p:nvPr>
            <p:ph idx="1"/>
          </p:nvPr>
        </p:nvSpPr>
        <p:spPr>
          <a:xfrm>
            <a:off x="762000" y="921262"/>
            <a:ext cx="9906000" cy="4876800"/>
          </a:xfrm>
        </p:spPr>
        <p:txBody>
          <a:bodyPr/>
          <a:lstStyle/>
          <a:p>
            <a:pPr>
              <a:spcBef>
                <a:spcPts val="600"/>
              </a:spcBef>
              <a:spcAft>
                <a:spcPts val="400"/>
              </a:spcAft>
            </a:pPr>
            <a:r>
              <a:rPr lang="en-US" altLang="en-US" sz="2800" dirty="0"/>
              <a:t>The Commission attached nearly 30 conditions, including:</a:t>
            </a:r>
          </a:p>
          <a:p>
            <a:pPr lvl="1">
              <a:spcBef>
                <a:spcPts val="600"/>
              </a:spcBef>
              <a:spcAft>
                <a:spcPts val="400"/>
              </a:spcAft>
            </a:pPr>
            <a:r>
              <a:rPr lang="en-US" altLang="en-US" sz="2400" dirty="0"/>
              <a:t>Contribute $6M each to the Maryland Offshore Wind Business Development Fund </a:t>
            </a:r>
          </a:p>
          <a:p>
            <a:pPr lvl="1">
              <a:spcBef>
                <a:spcPts val="600"/>
              </a:spcBef>
              <a:spcAft>
                <a:spcPts val="400"/>
              </a:spcAft>
            </a:pPr>
            <a:r>
              <a:rPr lang="en-US" altLang="en-US" sz="2400" dirty="0"/>
              <a:t>US Wind is required to locate its project as far to the east (away from the shoreline) of the designated wind energy area as reasonable and practicable. Each developer also must take advantage of the best commercially-available technology to lessen views of the wind turbines by beach-goers and residents, both during the day and at night</a:t>
            </a:r>
          </a:p>
          <a:p>
            <a:pPr>
              <a:spcBef>
                <a:spcPts val="600"/>
              </a:spcBef>
              <a:spcAft>
                <a:spcPts val="400"/>
              </a:spcAft>
            </a:pPr>
            <a:r>
              <a:rPr lang="en-US" altLang="en-US" sz="2800" dirty="0"/>
              <a:t>Next Steps: both OSW projects must proceed through the federal permitting process administered by US DOE – BOEM</a:t>
            </a:r>
          </a:p>
          <a:p>
            <a:endParaRPr lang="en-US" dirty="0"/>
          </a:p>
        </p:txBody>
      </p:sp>
      <p:sp>
        <p:nvSpPr>
          <p:cNvPr id="4" name="Slide Number Placeholder 3">
            <a:extLst>
              <a:ext uri="{FF2B5EF4-FFF2-40B4-BE49-F238E27FC236}">
                <a16:creationId xmlns:a16="http://schemas.microsoft.com/office/drawing/2014/main" id="{2A58CCFF-33C4-1F4D-B436-19A97AB2A448}"/>
              </a:ext>
            </a:extLst>
          </p:cNvPr>
          <p:cNvSpPr>
            <a:spLocks noGrp="1"/>
          </p:cNvSpPr>
          <p:nvPr>
            <p:ph type="sldNum" sz="quarter" idx="12"/>
          </p:nvPr>
        </p:nvSpPr>
        <p:spPr/>
        <p:txBody>
          <a:bodyPr/>
          <a:lstStyle/>
          <a:p>
            <a:fld id="{0D8DC2CD-D7E6-8945-B92B-E70E9329B0BD}" type="slidenum">
              <a:rPr lang="en-US" altLang="en-US" smtClean="0"/>
              <a:pPr/>
              <a:t>3</a:t>
            </a:fld>
            <a:endParaRPr lang="en-US" altLang="en-US"/>
          </a:p>
        </p:txBody>
      </p:sp>
    </p:spTree>
    <p:extLst>
      <p:ext uri="{BB962C8B-B14F-4D97-AF65-F5344CB8AC3E}">
        <p14:creationId xmlns:p14="http://schemas.microsoft.com/office/powerpoint/2010/main" val="57677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FAD0370-DB9F-DF47-B385-D0D5CE9DC238}"/>
              </a:ext>
            </a:extLst>
          </p:cNvPr>
          <p:cNvSpPr>
            <a:spLocks noGrp="1"/>
          </p:cNvSpPr>
          <p:nvPr>
            <p:ph type="sldNum" sz="quarter" idx="12"/>
          </p:nvPr>
        </p:nvSpPr>
        <p:spPr/>
        <p:txBody>
          <a:bodyPr/>
          <a:lstStyle/>
          <a:p>
            <a:fld id="{14BE381C-6B5D-1847-B423-9F66BD49D080}" type="slidenum">
              <a:rPr lang="en-US" altLang="en-US" smtClean="0"/>
              <a:pPr/>
              <a:t>4</a:t>
            </a:fld>
            <a:endParaRPr lang="en-US" altLang="en-US"/>
          </a:p>
        </p:txBody>
      </p:sp>
      <p:pic>
        <p:nvPicPr>
          <p:cNvPr id="4" name="Picture 3">
            <a:extLst>
              <a:ext uri="{FF2B5EF4-FFF2-40B4-BE49-F238E27FC236}">
                <a16:creationId xmlns:a16="http://schemas.microsoft.com/office/drawing/2014/main" id="{899EFC64-8041-494D-B5AA-A67320CB6F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232475"/>
            <a:ext cx="9296400" cy="7090475"/>
          </a:xfrm>
          <a:prstGeom prst="rect">
            <a:avLst/>
          </a:prstGeom>
        </p:spPr>
      </p:pic>
    </p:spTree>
    <p:extLst>
      <p:ext uri="{BB962C8B-B14F-4D97-AF65-F5344CB8AC3E}">
        <p14:creationId xmlns:p14="http://schemas.microsoft.com/office/powerpoint/2010/main" val="861955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2" name="AutoShape 4">
            <a:extLst>
              <a:ext uri="{FF2B5EF4-FFF2-40B4-BE49-F238E27FC236}">
                <a16:creationId xmlns:a16="http://schemas.microsoft.com/office/drawing/2014/main" id="{4D0B55AB-CA14-3741-BF1D-6652ADDA894F}"/>
              </a:ext>
            </a:extLst>
          </p:cNvPr>
          <p:cNvSpPr>
            <a:spLocks noChangeArrowheads="1"/>
          </p:cNvSpPr>
          <p:nvPr/>
        </p:nvSpPr>
        <p:spPr bwMode="auto">
          <a:xfrm>
            <a:off x="1905000" y="2971800"/>
            <a:ext cx="3733800" cy="914400"/>
          </a:xfrm>
          <a:prstGeom prst="flowChartProcess">
            <a:avLst/>
          </a:prstGeom>
          <a:solidFill>
            <a:srgbClr val="A7C7CC"/>
          </a:solidFill>
          <a:ln w="9525">
            <a:solidFill>
              <a:schemeClr val="tx1"/>
            </a:solidFill>
            <a:miter lim="800000"/>
            <a:headEnd/>
            <a:tailEnd/>
          </a:ln>
          <a:effectLst/>
        </p:spPr>
        <p:txBody>
          <a:bodyPr wrap="none" anchor="ctr"/>
          <a:lstStyle/>
          <a:p>
            <a:pPr algn="ctr"/>
            <a:r>
              <a:rPr lang="en-US" altLang="en-US" dirty="0"/>
              <a:t>Retail Customers</a:t>
            </a:r>
          </a:p>
          <a:p>
            <a:pPr algn="ctr"/>
            <a:r>
              <a:rPr lang="en-US" altLang="en-US" sz="1400" dirty="0"/>
              <a:t>▪ Pay cost of ORECs through supply charges</a:t>
            </a:r>
          </a:p>
          <a:p>
            <a:pPr algn="ctr"/>
            <a:r>
              <a:rPr lang="en-US" altLang="en-US" sz="1400" dirty="0"/>
              <a:t>▪ Receive PJM revenue</a:t>
            </a:r>
          </a:p>
          <a:p>
            <a:pPr algn="ctr"/>
            <a:endParaRPr lang="en-US" altLang="en-US" sz="1200" dirty="0"/>
          </a:p>
        </p:txBody>
      </p:sp>
      <p:sp>
        <p:nvSpPr>
          <p:cNvPr id="2054" name="AutoShape 6">
            <a:extLst>
              <a:ext uri="{FF2B5EF4-FFF2-40B4-BE49-F238E27FC236}">
                <a16:creationId xmlns:a16="http://schemas.microsoft.com/office/drawing/2014/main" id="{F6CF8746-4129-4C4B-94D7-31043EE8FA97}"/>
              </a:ext>
            </a:extLst>
          </p:cNvPr>
          <p:cNvSpPr>
            <a:spLocks noChangeArrowheads="1"/>
          </p:cNvSpPr>
          <p:nvPr/>
        </p:nvSpPr>
        <p:spPr bwMode="auto">
          <a:xfrm>
            <a:off x="4343400" y="1066800"/>
            <a:ext cx="3886200" cy="1219200"/>
          </a:xfrm>
          <a:prstGeom prst="flowChartProcess">
            <a:avLst/>
          </a:prstGeom>
          <a:solidFill>
            <a:srgbClr val="A7C7CC"/>
          </a:solidFill>
          <a:ln w="9525">
            <a:solidFill>
              <a:schemeClr val="tx1"/>
            </a:solidFill>
            <a:miter lim="800000"/>
            <a:headEnd/>
            <a:tailEnd/>
          </a:ln>
          <a:effectLst/>
        </p:spPr>
        <p:txBody>
          <a:bodyPr wrap="none" anchor="ctr"/>
          <a:lstStyle/>
          <a:p>
            <a:pPr algn="ctr"/>
            <a:r>
              <a:rPr lang="en-US" altLang="en-US" sz="2400" dirty="0"/>
              <a:t>Electric Suppliers</a:t>
            </a:r>
          </a:p>
          <a:p>
            <a:pPr algn="ctr"/>
            <a:r>
              <a:rPr lang="en-US" altLang="en-US" sz="1800" dirty="0"/>
              <a:t>▪ </a:t>
            </a:r>
            <a:r>
              <a:rPr lang="en-US" altLang="en-US" dirty="0"/>
              <a:t>buy ORECs to cover their load</a:t>
            </a:r>
          </a:p>
          <a:p>
            <a:pPr algn="ctr"/>
            <a:r>
              <a:rPr lang="en-US" altLang="en-US" dirty="0"/>
              <a:t>▪ charge retail customers for cost of OREC </a:t>
            </a:r>
          </a:p>
          <a:p>
            <a:pPr algn="ctr"/>
            <a:r>
              <a:rPr lang="en-US" altLang="en-US" dirty="0"/>
              <a:t>through supply charges</a:t>
            </a:r>
            <a:endParaRPr lang="en-US" altLang="en-US" sz="1100" dirty="0"/>
          </a:p>
        </p:txBody>
      </p:sp>
      <p:sp>
        <p:nvSpPr>
          <p:cNvPr id="2055" name="AutoShape 7">
            <a:extLst>
              <a:ext uri="{FF2B5EF4-FFF2-40B4-BE49-F238E27FC236}">
                <a16:creationId xmlns:a16="http://schemas.microsoft.com/office/drawing/2014/main" id="{3BF0C768-0E8B-E244-B92F-0EC93DE15ECC}"/>
              </a:ext>
            </a:extLst>
          </p:cNvPr>
          <p:cNvSpPr>
            <a:spLocks noChangeArrowheads="1"/>
          </p:cNvSpPr>
          <p:nvPr/>
        </p:nvSpPr>
        <p:spPr bwMode="auto">
          <a:xfrm>
            <a:off x="7162801" y="2971800"/>
            <a:ext cx="3505199" cy="1981200"/>
          </a:xfrm>
          <a:prstGeom prst="flowChartProcess">
            <a:avLst/>
          </a:prstGeom>
          <a:solidFill>
            <a:srgbClr val="A7C7CC"/>
          </a:solidFill>
          <a:ln w="9525">
            <a:solidFill>
              <a:schemeClr val="tx1"/>
            </a:solidFill>
            <a:miter lim="800000"/>
            <a:headEnd/>
            <a:tailEnd/>
          </a:ln>
          <a:effectLst/>
        </p:spPr>
        <p:txBody>
          <a:bodyPr wrap="none" anchor="ctr"/>
          <a:lstStyle/>
          <a:p>
            <a:pPr algn="ctr"/>
            <a:r>
              <a:rPr lang="en-US" altLang="en-US" sz="1800" dirty="0"/>
              <a:t>Escrow Agent</a:t>
            </a:r>
          </a:p>
          <a:p>
            <a:pPr algn="ctr"/>
            <a:r>
              <a:rPr lang="en-US" altLang="en-US" sz="1400" dirty="0"/>
              <a:t>▪ receives OREC payments from Suppliers</a:t>
            </a:r>
          </a:p>
          <a:p>
            <a:pPr algn="ctr"/>
            <a:r>
              <a:rPr lang="en-US" altLang="en-US" sz="1400" dirty="0"/>
              <a:t> ▪ pays OREC revenues to Developers</a:t>
            </a:r>
          </a:p>
          <a:p>
            <a:pPr algn="ctr"/>
            <a:r>
              <a:rPr lang="en-US" altLang="en-US" sz="1400" dirty="0"/>
              <a:t>▪ receives PJM revenue from Developers</a:t>
            </a:r>
          </a:p>
          <a:p>
            <a:pPr algn="ctr"/>
            <a:r>
              <a:rPr lang="en-US" altLang="en-US" sz="1400" dirty="0"/>
              <a:t>▪ pays PJM revenue to Electric Distribution</a:t>
            </a:r>
          </a:p>
          <a:p>
            <a:pPr algn="ctr"/>
            <a:r>
              <a:rPr lang="en-US" altLang="en-US" sz="1400" dirty="0"/>
              <a:t>Companies for refunds to Retail Customers</a:t>
            </a:r>
          </a:p>
        </p:txBody>
      </p:sp>
      <p:sp>
        <p:nvSpPr>
          <p:cNvPr id="2056" name="AutoShape 8">
            <a:extLst>
              <a:ext uri="{FF2B5EF4-FFF2-40B4-BE49-F238E27FC236}">
                <a16:creationId xmlns:a16="http://schemas.microsoft.com/office/drawing/2014/main" id="{4E7358B4-205F-8A41-82FA-92889A0F760F}"/>
              </a:ext>
            </a:extLst>
          </p:cNvPr>
          <p:cNvSpPr>
            <a:spLocks noChangeArrowheads="1"/>
          </p:cNvSpPr>
          <p:nvPr/>
        </p:nvSpPr>
        <p:spPr bwMode="auto">
          <a:xfrm rot="16200000">
            <a:off x="4343400" y="2362200"/>
            <a:ext cx="457200" cy="457200"/>
          </a:xfrm>
          <a:prstGeom prst="rightArrow">
            <a:avLst>
              <a:gd name="adj1" fmla="val 50000"/>
              <a:gd name="adj2" fmla="val 25000"/>
            </a:avLst>
          </a:prstGeom>
          <a:solidFill>
            <a:srgbClr val="A7C7CC"/>
          </a:solidFill>
          <a:ln w="9525">
            <a:solidFill>
              <a:schemeClr val="tx1"/>
            </a:solidFill>
            <a:miter lim="800000"/>
            <a:headEnd/>
            <a:tailEnd/>
          </a:ln>
          <a:effectLst/>
        </p:spPr>
        <p:txBody>
          <a:bodyPr wrap="none" anchor="ctr"/>
          <a:lstStyle/>
          <a:p>
            <a:endParaRPr lang="en-US"/>
          </a:p>
        </p:txBody>
      </p:sp>
      <p:sp>
        <p:nvSpPr>
          <p:cNvPr id="2057" name="AutoShape 9">
            <a:extLst>
              <a:ext uri="{FF2B5EF4-FFF2-40B4-BE49-F238E27FC236}">
                <a16:creationId xmlns:a16="http://schemas.microsoft.com/office/drawing/2014/main" id="{49E816C5-20A7-C848-A2C0-FE9A3C652566}"/>
              </a:ext>
            </a:extLst>
          </p:cNvPr>
          <p:cNvSpPr>
            <a:spLocks noChangeArrowheads="1"/>
          </p:cNvSpPr>
          <p:nvPr/>
        </p:nvSpPr>
        <p:spPr bwMode="auto">
          <a:xfrm rot="5400000">
            <a:off x="7543800" y="2362200"/>
            <a:ext cx="457200" cy="457200"/>
          </a:xfrm>
          <a:prstGeom prst="rightArrow">
            <a:avLst>
              <a:gd name="adj1" fmla="val 50000"/>
              <a:gd name="adj2" fmla="val 25000"/>
            </a:avLst>
          </a:prstGeom>
          <a:solidFill>
            <a:srgbClr val="A7C7CC"/>
          </a:solidFill>
          <a:ln w="9525">
            <a:solidFill>
              <a:schemeClr val="tx1"/>
            </a:solidFill>
            <a:miter lim="800000"/>
            <a:headEnd/>
            <a:tailEnd/>
          </a:ln>
          <a:effectLst/>
        </p:spPr>
        <p:txBody>
          <a:bodyPr wrap="none" anchor="ctr"/>
          <a:lstStyle/>
          <a:p>
            <a:endParaRPr lang="en-US"/>
          </a:p>
        </p:txBody>
      </p:sp>
      <p:sp>
        <p:nvSpPr>
          <p:cNvPr id="2059" name="Text Box 11">
            <a:extLst>
              <a:ext uri="{FF2B5EF4-FFF2-40B4-BE49-F238E27FC236}">
                <a16:creationId xmlns:a16="http://schemas.microsoft.com/office/drawing/2014/main" id="{5FA673F8-4D6D-2F46-9669-0F12EA97DED7}"/>
              </a:ext>
            </a:extLst>
          </p:cNvPr>
          <p:cNvSpPr txBox="1">
            <a:spLocks noChangeArrowheads="1"/>
          </p:cNvSpPr>
          <p:nvPr/>
        </p:nvSpPr>
        <p:spPr bwMode="auto">
          <a:xfrm>
            <a:off x="6781800" y="950913"/>
            <a:ext cx="1600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sp>
        <p:nvSpPr>
          <p:cNvPr id="2060" name="Text Box 12">
            <a:extLst>
              <a:ext uri="{FF2B5EF4-FFF2-40B4-BE49-F238E27FC236}">
                <a16:creationId xmlns:a16="http://schemas.microsoft.com/office/drawing/2014/main" id="{132349CF-2385-444D-8F37-55187841C334}"/>
              </a:ext>
            </a:extLst>
          </p:cNvPr>
          <p:cNvSpPr txBox="1">
            <a:spLocks noChangeArrowheads="1"/>
          </p:cNvSpPr>
          <p:nvPr/>
        </p:nvSpPr>
        <p:spPr bwMode="auto">
          <a:xfrm>
            <a:off x="6781800" y="990600"/>
            <a:ext cx="22860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2063" name="AutoShape 15">
            <a:extLst>
              <a:ext uri="{FF2B5EF4-FFF2-40B4-BE49-F238E27FC236}">
                <a16:creationId xmlns:a16="http://schemas.microsoft.com/office/drawing/2014/main" id="{80DC9BC0-53C2-CA4D-B988-8F24D6E3C5A5}"/>
              </a:ext>
            </a:extLst>
          </p:cNvPr>
          <p:cNvSpPr>
            <a:spLocks noChangeArrowheads="1"/>
          </p:cNvSpPr>
          <p:nvPr/>
        </p:nvSpPr>
        <p:spPr bwMode="auto">
          <a:xfrm>
            <a:off x="8839200" y="4953000"/>
            <a:ext cx="533400" cy="762000"/>
          </a:xfrm>
          <a:prstGeom prst="downArrow">
            <a:avLst>
              <a:gd name="adj1" fmla="val 50000"/>
              <a:gd name="adj2" fmla="val 35714"/>
            </a:avLst>
          </a:prstGeom>
          <a:solidFill>
            <a:srgbClr val="A7C7CC"/>
          </a:solidFill>
          <a:ln w="9525">
            <a:solidFill>
              <a:schemeClr val="tx1"/>
            </a:solidFill>
            <a:miter lim="800000"/>
            <a:headEnd/>
            <a:tailEnd/>
          </a:ln>
          <a:effectLst/>
        </p:spPr>
        <p:txBody>
          <a:bodyPr wrap="none" anchor="ctr"/>
          <a:lstStyle/>
          <a:p>
            <a:endParaRPr lang="en-US"/>
          </a:p>
        </p:txBody>
      </p:sp>
      <p:sp>
        <p:nvSpPr>
          <p:cNvPr id="2064" name="AutoShape 16">
            <a:extLst>
              <a:ext uri="{FF2B5EF4-FFF2-40B4-BE49-F238E27FC236}">
                <a16:creationId xmlns:a16="http://schemas.microsoft.com/office/drawing/2014/main" id="{266D4DE6-4873-5045-A7CF-0864D86EAB64}"/>
              </a:ext>
            </a:extLst>
          </p:cNvPr>
          <p:cNvSpPr>
            <a:spLocks noChangeArrowheads="1"/>
          </p:cNvSpPr>
          <p:nvPr/>
        </p:nvSpPr>
        <p:spPr bwMode="auto">
          <a:xfrm>
            <a:off x="6781800" y="5867400"/>
            <a:ext cx="3657600" cy="762000"/>
          </a:xfrm>
          <a:prstGeom prst="flowChartProcess">
            <a:avLst/>
          </a:prstGeom>
          <a:solidFill>
            <a:srgbClr val="A7C7CC"/>
          </a:solidFill>
          <a:ln w="9525">
            <a:solidFill>
              <a:schemeClr val="tx1"/>
            </a:solidFill>
            <a:miter lim="800000"/>
            <a:headEnd/>
            <a:tailEnd/>
          </a:ln>
          <a:effectLst/>
        </p:spPr>
        <p:txBody>
          <a:bodyPr wrap="none" anchor="ctr"/>
          <a:lstStyle/>
          <a:p>
            <a:pPr algn="ctr"/>
            <a:r>
              <a:rPr lang="en-US" altLang="en-US" sz="1800" dirty="0"/>
              <a:t>Wind Project Developer</a:t>
            </a:r>
          </a:p>
        </p:txBody>
      </p:sp>
      <p:sp>
        <p:nvSpPr>
          <p:cNvPr id="2067" name="AutoShape 19">
            <a:extLst>
              <a:ext uri="{FF2B5EF4-FFF2-40B4-BE49-F238E27FC236}">
                <a16:creationId xmlns:a16="http://schemas.microsoft.com/office/drawing/2014/main" id="{C9425573-42D3-AB45-8648-70CE6A23CE31}"/>
              </a:ext>
            </a:extLst>
          </p:cNvPr>
          <p:cNvSpPr>
            <a:spLocks noChangeArrowheads="1"/>
          </p:cNvSpPr>
          <p:nvPr/>
        </p:nvSpPr>
        <p:spPr bwMode="auto">
          <a:xfrm flipV="1">
            <a:off x="1752600" y="4495800"/>
            <a:ext cx="3886200" cy="1143000"/>
          </a:xfrm>
          <a:prstGeom prst="flowChartProcess">
            <a:avLst/>
          </a:prstGeom>
          <a:solidFill>
            <a:srgbClr val="A7C7CC"/>
          </a:solidFill>
          <a:ln w="9525">
            <a:solidFill>
              <a:schemeClr val="tx1"/>
            </a:solidFill>
            <a:miter lim="800000"/>
            <a:headEnd/>
            <a:tailEnd/>
          </a:ln>
          <a:effectLst/>
        </p:spPr>
        <p:txBody>
          <a:bodyPr rot="10800000" wrap="none" anchor="ctr"/>
          <a:lstStyle/>
          <a:p>
            <a:pPr algn="ctr"/>
            <a:r>
              <a:rPr lang="en-US" altLang="en-US" dirty="0"/>
              <a:t>Electric Distribution Companies</a:t>
            </a:r>
          </a:p>
          <a:p>
            <a:pPr algn="ctr"/>
            <a:r>
              <a:rPr lang="en-US" altLang="en-US" sz="1400" dirty="0"/>
              <a:t>▪  Receive PJM revenue from Developers </a:t>
            </a:r>
          </a:p>
          <a:p>
            <a:pPr algn="ctr"/>
            <a:r>
              <a:rPr lang="en-US" altLang="en-US" sz="1400" dirty="0"/>
              <a:t>(via Escrow Agent)</a:t>
            </a:r>
          </a:p>
          <a:p>
            <a:pPr algn="ctr"/>
            <a:r>
              <a:rPr lang="en-US" altLang="en-US" sz="1400" dirty="0"/>
              <a:t>▪ Pay PJM revenue to Retail Customers</a:t>
            </a:r>
          </a:p>
        </p:txBody>
      </p:sp>
      <p:sp>
        <p:nvSpPr>
          <p:cNvPr id="2071" name="AutoShape 23">
            <a:extLst>
              <a:ext uri="{FF2B5EF4-FFF2-40B4-BE49-F238E27FC236}">
                <a16:creationId xmlns:a16="http://schemas.microsoft.com/office/drawing/2014/main" id="{AF49D719-B9B5-F84E-84C6-1B440470A27C}"/>
              </a:ext>
            </a:extLst>
          </p:cNvPr>
          <p:cNvSpPr>
            <a:spLocks noChangeArrowheads="1"/>
          </p:cNvSpPr>
          <p:nvPr/>
        </p:nvSpPr>
        <p:spPr bwMode="auto">
          <a:xfrm>
            <a:off x="2057400" y="152400"/>
            <a:ext cx="8153400" cy="838200"/>
          </a:xfrm>
          <a:prstGeom prst="flowChartProcess">
            <a:avLst/>
          </a:prstGeom>
          <a:solidFill>
            <a:srgbClr val="A7C7CC"/>
          </a:solidFill>
          <a:ln w="9525">
            <a:solidFill>
              <a:schemeClr val="tx1"/>
            </a:solidFill>
            <a:miter lim="800000"/>
            <a:headEnd/>
            <a:tailEnd/>
          </a:ln>
          <a:effectLst/>
        </p:spPr>
        <p:txBody>
          <a:bodyPr wrap="none" anchor="ctr"/>
          <a:lstStyle/>
          <a:p>
            <a:pPr algn="ctr"/>
            <a:r>
              <a:rPr lang="en-US" altLang="en-US" sz="3200" dirty="0"/>
              <a:t>Offshore Wind REC Dollar Flows</a:t>
            </a:r>
          </a:p>
        </p:txBody>
      </p:sp>
      <p:sp>
        <p:nvSpPr>
          <p:cNvPr id="2073" name="AutoShape 25">
            <a:extLst>
              <a:ext uri="{FF2B5EF4-FFF2-40B4-BE49-F238E27FC236}">
                <a16:creationId xmlns:a16="http://schemas.microsoft.com/office/drawing/2014/main" id="{671DD843-254C-C948-BC12-D79B11E967E8}"/>
              </a:ext>
            </a:extLst>
          </p:cNvPr>
          <p:cNvSpPr>
            <a:spLocks noChangeArrowheads="1"/>
          </p:cNvSpPr>
          <p:nvPr/>
        </p:nvSpPr>
        <p:spPr bwMode="auto">
          <a:xfrm>
            <a:off x="8001001" y="4953000"/>
            <a:ext cx="485775" cy="762000"/>
          </a:xfrm>
          <a:prstGeom prst="upArrow">
            <a:avLst>
              <a:gd name="adj1" fmla="val 50000"/>
              <a:gd name="adj2" fmla="val 39216"/>
            </a:avLst>
          </a:prstGeom>
          <a:solidFill>
            <a:srgbClr val="A7C7CC"/>
          </a:solidFill>
          <a:ln w="9525">
            <a:solidFill>
              <a:schemeClr val="tx1"/>
            </a:solidFill>
            <a:miter lim="800000"/>
            <a:headEnd/>
            <a:tailEnd/>
          </a:ln>
          <a:effectLst/>
        </p:spPr>
        <p:txBody>
          <a:bodyPr wrap="none" anchor="ctr"/>
          <a:lstStyle/>
          <a:p>
            <a:endParaRPr lang="en-US"/>
          </a:p>
        </p:txBody>
      </p:sp>
      <p:sp>
        <p:nvSpPr>
          <p:cNvPr id="2074" name="AutoShape 26">
            <a:extLst>
              <a:ext uri="{FF2B5EF4-FFF2-40B4-BE49-F238E27FC236}">
                <a16:creationId xmlns:a16="http://schemas.microsoft.com/office/drawing/2014/main" id="{2CCEA11B-6BFA-7347-820E-518B4B1ABB8D}"/>
              </a:ext>
            </a:extLst>
          </p:cNvPr>
          <p:cNvSpPr>
            <a:spLocks noChangeArrowheads="1"/>
          </p:cNvSpPr>
          <p:nvPr/>
        </p:nvSpPr>
        <p:spPr bwMode="auto">
          <a:xfrm>
            <a:off x="4343400" y="3962400"/>
            <a:ext cx="457200" cy="457200"/>
          </a:xfrm>
          <a:prstGeom prst="upArrow">
            <a:avLst>
              <a:gd name="adj1" fmla="val 50000"/>
              <a:gd name="adj2" fmla="val 25000"/>
            </a:avLst>
          </a:prstGeom>
          <a:solidFill>
            <a:srgbClr val="A7C7CC"/>
          </a:solidFill>
          <a:ln w="9525">
            <a:solidFill>
              <a:schemeClr val="tx1"/>
            </a:solidFill>
            <a:miter lim="800000"/>
            <a:headEnd/>
            <a:tailEnd/>
          </a:ln>
          <a:effectLst/>
        </p:spPr>
        <p:txBody>
          <a:bodyPr wrap="none" anchor="ctr"/>
          <a:lstStyle/>
          <a:p>
            <a:endParaRPr lang="en-US"/>
          </a:p>
        </p:txBody>
      </p:sp>
      <p:sp>
        <p:nvSpPr>
          <p:cNvPr id="2077" name="AutoShape 29">
            <a:extLst>
              <a:ext uri="{FF2B5EF4-FFF2-40B4-BE49-F238E27FC236}">
                <a16:creationId xmlns:a16="http://schemas.microsoft.com/office/drawing/2014/main" id="{1DBF2BB0-5440-DE42-A7F5-D766426975C1}"/>
              </a:ext>
            </a:extLst>
          </p:cNvPr>
          <p:cNvSpPr>
            <a:spLocks noChangeArrowheads="1"/>
          </p:cNvSpPr>
          <p:nvPr/>
        </p:nvSpPr>
        <p:spPr bwMode="auto">
          <a:xfrm rot="4653259">
            <a:off x="6173788" y="4265613"/>
            <a:ext cx="454025" cy="1219200"/>
          </a:xfrm>
          <a:prstGeom prst="downArrow">
            <a:avLst>
              <a:gd name="adj1" fmla="val 50000"/>
              <a:gd name="adj2" fmla="val 67133"/>
            </a:avLst>
          </a:prstGeom>
          <a:solidFill>
            <a:srgbClr val="A7C7CC"/>
          </a:solidFill>
          <a:ln w="9525">
            <a:solidFill>
              <a:schemeClr val="tx1"/>
            </a:solidFill>
            <a:miter lim="800000"/>
            <a:headEnd/>
            <a:tailEnd/>
          </a:ln>
          <a:effectLst/>
        </p:spPr>
        <p:txBody>
          <a:bodyPr wrap="none" anchor="ctr"/>
          <a:lstStyle/>
          <a:p>
            <a:endParaRPr lang="en-US"/>
          </a:p>
        </p:txBody>
      </p:sp>
    </p:spTree>
    <p:extLst>
      <p:ext uri="{BB962C8B-B14F-4D97-AF65-F5344CB8AC3E}">
        <p14:creationId xmlns:p14="http://schemas.microsoft.com/office/powerpoint/2010/main" val="1763608085"/>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21911</TotalTime>
  <Words>415</Words>
  <Application>Microsoft Macintosh PowerPoint</Application>
  <PresentationFormat>Widescreen</PresentationFormat>
  <Paragraphs>43</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Garamond</vt:lpstr>
      <vt:lpstr>Wingdings</vt:lpstr>
      <vt:lpstr>Edge</vt:lpstr>
      <vt:lpstr>Energy Policy Roundtable in the PJM Footprint</vt:lpstr>
      <vt:lpstr>Maryland Qualified Offshore Wind Projects</vt:lpstr>
      <vt:lpstr>Maryland Qualified Offshore Wind Projects (Cont’d)</vt:lpstr>
      <vt:lpstr>PowerPoint Presentation</vt:lpstr>
      <vt:lpstr>PowerPoint Presentation</vt:lpstr>
    </vt:vector>
  </TitlesOfParts>
  <Company>Psc</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msantiagomosier</dc:creator>
  <cp:lastModifiedBy>Susan Rivo</cp:lastModifiedBy>
  <cp:revision>875</cp:revision>
  <cp:lastPrinted>2018-05-22T02:21:19Z</cp:lastPrinted>
  <dcterms:created xsi:type="dcterms:W3CDTF">2008-09-03T19:09:41Z</dcterms:created>
  <dcterms:modified xsi:type="dcterms:W3CDTF">2018-05-22T16:17:56Z</dcterms:modified>
</cp:coreProperties>
</file>